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1197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rise, my soul, arise !
Shake off thy guilty fears;
The bleeding Sacrifice
In my behalf appears.
Before the throne my Surety stands;
My name is written on His hands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He ever lives above,
For me to intercede,
His all-redeeming love,
His precious blood to plead;
His blood atoned for all our race,
And sprinkles now the throne of grace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Five bleeding wounds He bears,
Received on Calvary;
They pour effectual prayers,
They strongly plead for me:
Forgive him, oh, forgive ! they cry,
Nor let that ransomed sinner die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My God is reconciled;
His pardoning voice I hear:
He owns me for His child;
I can no longer fear:
With confidence I now draw nigh,
And Father, Abba Father !cry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0">
  <a:themeElements>
    <a:clrScheme name="Theme7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2026-09-15T18:08:20Z</dcterms:created>
  <dcterms:modified xsi:type="dcterms:W3CDTF">2026-09-15T18:08:20Z</dcterms:modified>
  <dc:title>Hymn : 154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