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நாதா, என்றும் நீர் என்னை நேசிப்ப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தரித்தே அன்பாய் அணை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லர் தம்மை நீர் ஆசீர்வத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்த்திடும் விண் வீட்டில் தூயோராக்க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, முன்னணை ஒன்றில் தொட்டில் இன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ம் நம் இயேசு கிடந்தன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யில் புல்மீது தூங்கும் பாலன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 மின்னிட்டதே வான் வெள்ளிகள்த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, மா, எனும் சத்தம் கேட்டு விழி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ன் பாலன் இயேசு அழவேமாட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ேசிக்கும் நாதா, நீர் நோக்கிப் பார்ப்ப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த்தில் நீர் தங்கி ராவெல்லாம் காப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2026-09-15T18:55:13Z</dcterms:created>
  <dcterms:modified xsi:type="dcterms:W3CDTF">2026-09-15T18:55:13Z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