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பிரதியுத்தரமாக: நான்தானென்று உங்களுக்குச் சொன்னேனே; என்னைத் தேடுகிறதுண்டானால், இவர்களைப் போகவிடுங்கள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பிரதியுத்தரமாக: நான்தானென்று உங்களுக்குச் சொன்னேனே; என்னைத் தேடுகிறதுண்டானால், இவர்களைப் போகவிடுங்கள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எனக்குத் தந்தவர்களில் ஒருவனையும் நான் இழந்துபோகவில்லையென்று அவர் சொல்லிய வசனம் நிறைவேறத்தக்கதாக இப்படி நட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ீமோன்பேதுரு, தன்னிடத்திலிருந்த பட்டயத்தை உருவி, பிரதான ஆசாரியனுடைய வேலைக்காரனை வலதுகாதற வெட்டினான்; அந்த வேலைக்காரனுக்கு மல்குஸ் என்று பெய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ீமோன்பேதுரு, தன்னிடத்திலிருந்த பட்டயத்தை உருவி, பிரதான ஆசாரியனுடைய வேலைக்காரனை வலதுகாதற வெட்டினான்; அந்த வேலைக்காரனுக்கு மல்குஸ் என்று பெய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யேசு பேதுருவை நோக்கி: உன் பட்டயத்தை உறையிலேபோடு; பிதா எனக்குக் கொடுத்த பாத்திரத்தில் நான் பானம்பண்ணாதிருப்பேனோ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யேசு பேதுருவை நோக்கி: உன் பட்டயத்தை உறையிலேபோடு; பிதா எனக்குக் கொடுத்த பாத்திரத்தில் நான் பானம்பண்ணாதிருப்பேனோ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போர்ச்சேவகரும், ஆயிரம் போர்ச்சேவகருக்குத் தலைவனும், யூதருடைய ஊழியக்காரரும் இயேசுவைப்பிடித்து, அவரைக் கட்ட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தலாவது அவரை அன்னா என்பவனிடத்திற்குக் கொண்டுபோனார்கள்; அவன் அந்த வருஷத்துப் பிரதான ஆசாரியனாகிய காய்பாவுக்கு மாமனாய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தலாவது அவரை அன்னா என்பவனிடத்திற்குக் கொண்டுபோனார்கள்; அவன் அந்த வருஷத்துப் பிரதான ஆசாரியனாகிய காய்பாவுக்கு மாமனாய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ஸ் போர்ச்சேவகரின் கூட்டத்தையும் பிரதான ஆசாரியர் பரிசேயர் என்பவர்களால் அனுப்பப்பட்ட ஊழியக்காரரையும் கூட்டிக்கொன்டு, பந்தங்களோடும் தீவட்டிகளோடும் ஆயுதங்களோடும் அவ்விடத்திற்கு வ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ாக ஒரே மனுஷன் சாகிறது நலமாயிருக்குமென்று யூதருக்கு ஆலோசனை சொன்னவன் இந்தக் காய்பாவ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ாக ஒரே மனுஷன் சாகிறது நலமாயிருக்குமென்று யூதருக்கு ஆலோசனை சொன்னவன் இந்தக் காய்பாவ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ீமோன்பேதுருவும் வேறொருசீஷனும் இயேசுவுக்குப் பின்சென்றார்கள். அந்தச் சீஷன் பிரதான ஆசாரியனுக்கு அறிமுகமானவனாயிருந்ததினால், இயேசுவுடனேகூடப் பிரதான ஆசாரியனுடைய அரமனைக்குள் பிரவேச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ீமோன்பேதுருவும் வேறொருசீஷனும் இயேசுவுக்குப் பின்சென்றார்கள். அந்தச் சீஷன் பிரதான ஆசாரியனுக்கு அறிமுகமானவனாயிருந்ததினால், இயேசுவுடனேகூடப் பிரதான ஆசாரியனுடைய அரமனைக்குள் பிரவேச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ேதுரு வாசலருகே வெளியே நின்றான். அப்பொழுது பிரதான ஆசாரியனுக்கு அறிமுகமானவனாயிருந்த மற்றச் சீஷன் வெளியே வந்து, வாசல் காக்கிறவர்களுடனே பேசி பேதுருவை உள்ளே அழைத்துக்கொண்டுபோ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ேதுரு வாசலருகே வெளியே நின்றான். அப்பொழுது பிரதான ஆசாரியனுக்கு அறிமுகமானவனாயிருந்த மற்றச் சீஷன் வெளியே வந்து, வாசல் காக்கிறவர்களுடனே பேசி பேதுருவை உள்ளே அழைத்துக்கொண்டுபோ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வாசல்காக்கிற வேலைக்காரி பேதுருவை நோக்கி: நீயும் அந்த மனுஷனுடைய சீஷரில் ஒருவனல்லவா என்றாள். அவன் நான் அல்ல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வாசல்காக்கிற வேலைக்காரி பேதுருவை நோக்கி: நீயும் அந்த மனுஷனுடைய சீஷரில் ஒருவனல்லவா என்றாள். அவன் நான் அல்ல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ளிர்காலமானபடியினாலே ஊழியக்காரரும் சேவகரும் கரிநெருப்புண்டாக்கி, நின்று, குளிர்காய்ந்து கொண்டிருந்தார்கள்; அவர்களுடனே கூடப் பேதுருவும் நின்று குளிர்காய்ந்துகொண்ட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ளிர்காலமானபடியினாலே ஊழியக்காரரும் சேவகரும் கரிநெருப்புண்டாக்கி, நின்று, குளிர்காய்ந்து கொண்டிருந்தார்கள்; அவர்களுடனே கூடப் பேதுருவும் நின்று குளிர்காய்ந்துகொண்ட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ஸ் போர்ச்சேவகரின் கூட்டத்தையும் பிரதான ஆசாரியர் பரிசேயர் என்பவர்களால் அனுப்பப்பட்ட ஊழியக்காரரையும் கூட்டிக்கொன்டு, பந்தங்களோடும் தீவட்டிகளோடும் ஆயுதங்களோடும் அவ்விடத்திற்கு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தான ஆசாரியன் இயேசுவினிடத்தில் அவருடைய சீஷரைக்குறித்தும் போதகத்தைக்குறித்தும் விசார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அவனுக்குப் பிரதியுத்தரமாக: நான் வெளியரங்கமாய் உலகத்துடனே பேசினேன்; ஜெபஆலயங்களிலேயும் யூதர்களெல்லாரும் கூடிவருகிற தேவாலயத்திலேயும் எப்பொழுதும் உபதேசித்தேன்; அந்தரங்கத்திலே நான் ஒன்றும் பேச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அவனுக்குப் பிரதியுத்தரமாக: நான் வெளியரங்கமாய் உலகத்துடனே பேசினேன்; ஜெபஆலயங்களிலேயும் யூதர்களெல்லாரும் கூடிவருகிற தேவாலயத்திலேயும் எப்பொழுதும் உபதேசித்தேன்; அந்தரங்கத்திலே நான் ஒன்றும் பேச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என்னிடத்தில் விசாரிக்கவேண்டியதென்ன? நான் சொன்னவைகளைக் கேட்டவர்களிடத்தில் விசாரியும்; நான் பேசினவைகளை அவர்கள் அறிந்திருக்கிறார்களே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என்னிடத்தில் விசாரிக்கவேண்டியதென்ன? நான் சொன்னவைகளைக் கேட்டவர்களிடத்தில் விசாரியும்; நான் பேசினவைகளை அவர்கள் அறிந்திருக்கிறார்களே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 அவர் சொன்னபொழுது, சமீபத்தில் நின்ற சேவகரில் ஒருவன்: பிரதான ஆசாரியனுக்கு இப்படியா உத்தரவு சொல்லுகிறது என்று, இயேசுவை ஒரு அறை அறை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 அவர் சொன்னபொழுது, சமீபத்தில் நின்ற சேவகரில் ஒருவன்: பிரதான ஆசாரியனுக்கு இப்படியா உத்தரவு சொல்லுகிறது என்று, இயேசுவை ஒரு அறை அறை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ான் தகாதவிதமாய்ப் பேசினதுண்டானால், தகாததை ஒப்புவி; நான் தகுதியாய்ப் பேசினேனேயாகில், என்னை ஏன் அடிக்கிறாய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ான் தகாதவிதமாய்ப் பேசினதுண்டானால், தகாததை ஒப்புவி; நான் தகுதியாய்ப் பேசினேனேயாகில், என்னை ஏன் அடிக்கிறாய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அன்னா என்பவன் பிரதான ஆசாரியனாகிய காய்பாவினிடத்திற்கு அவரைக் கட்டுண்டவராக அனுப்ப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தமக்கு நேரிடப்போகிற எல்லாவற்றையும் அறிந்து, எதிர்கொண்டுபோய், அவர்களை நோக்கி: யாரைத் தேடுகிறீர்கள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மோன் பேதுரு நின்று குளிர்காய்ந்துகொண்டிருந்தான். அப்பொழுது சிலர் அவனை நோக்கி: நீயும் அவனுடைய சீஷரில் ஒருவனல்லவா என்றார்கள். அவன்: நான் அல்ல என்று மறுதல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மோன் பேதுரு நின்று குளிர்காய்ந்துகொண்டிருந்தான். அப்பொழுது சிலர் அவனை நோக்கி: நீயும் அவனுடைய சீஷரில் ஒருவனல்லவா என்றார்கள். அவன்: நான் அல்ல என்று மறுதலி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ரதான ஆசாரியனுடைய வேலைக்காரரில் பேதுரு காதறவெட்டினவனுக்கு இனத்தானாகிய ஒருவன் அவனை நோக்கி: நான் உன்னை அவனுடனேகூடத் தோட்டத்திலே காணவில்லையா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ரதான ஆசாரியனுடைய வேலைக்காரரில் பேதுரு காதறவெட்டினவனுக்கு இனத்தானாகிய ஒருவன் அவனை நோக்கி: நான் உன்னை அவனுடனேகூடத் தோட்டத்திலே காணவில்லையா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ேதுரு மறுபடியும் மறுதலித்தான்; உடனே சேவல் கூவ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காய்பாவினிடத்திலிருந்து இயேசுவைத் தேசாதிபதியின் அரமனைக்குக் கொண்டுபோனார்கள்; அப்பொழுது விடியற்காலமாயிருந்தது. தீட்டுப்படாமல் பஸ்காவைப் புசிக்கத்தக்கதாக, அவர்கள் தேசாதிபதியின் அரமனைக்குள் பிரவேசியாதிரு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காய்பாவினிடத்திலிருந்து இயேசுவைத் தேசாதிபதியின் அரமனைக்குக் கொண்டுபோனார்கள்; அப்பொழுது விடியற்காலமாயிருந்தது. தீட்டுப்படாமல் பஸ்காவைப் புசிக்கத்தக்கதாக, அவர்கள் தேசாதிபதியின் அரமனைக்குள் பிரவேசியாத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காய்பாவினிடத்திலிருந்து இயேசுவைத் தேசாதிபதியின் அரமனைக்குக் கொண்டுபோனார்கள்; அப்பொழுது விடியற்காலமாயிருந்தது. தீட்டுப்படாமல் பஸ்காவைப் புசிக்கத்தக்கதாக, அவர்கள் தேசாதிபதியின் அரமனைக்குள் பிரவேசியாத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தலால் பிலாத்து அவர்களிடத்தில் வெளியே வந்து: இந்த மனுஷன்மேல் என்ன குற்றஞ்சாட்டுகிறீர்கள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அவனுக்குப் பிரதியுத்தரமாக: இவன் குற்றவாளியாயிராவிட்டால், இவனை உம்மிடத்தில் ஒப்புக்கொடுக்கமாட்டோ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தமக்கு நேரிடப்போகிற எல்லாவற்றையும் அறிந்து, எதிர்கொண்டுபோய், அவர்களை நோக்கி: யாரைத் தேடுகிறீர்க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அவனுக்குப் பிரதியுத்தரமாக: இவன் குற்றவாளியாயிராவிட்டால், இவனை உம்மிடத்தில் ஒப்புக்கொடுக்கமாட்டோம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ிலாத்து அவர்களை நோக்கி: இவனை நீங்களே கொண்டுபோய், உங்கள் நியாயப்பிரமாணத்தின்படி நியாயந்தீருங்கள் என்றான். அதற்கு யூதர்கள் ஒருவனையும் மரண ஆக்கினை செய்ய எங்களுக்கு அதிகாரமில்லை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ிலாத்து அவர்களை நோக்கி: இவனை நீங்களே கொண்டுபோய், உங்கள் நியாயப்பிரமாணத்தின்படி நியாயந்தீருங்கள் என்றான். அதற்கு யூதர்கள் ஒருவனையும் மரண ஆக்கினை செய்ய எங்களுக்கு அதிகாரமில்லை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ம் இன்னவிதமான மரணமாய் மரிக்கப்போகிறாரென்பதைக்குறித்து இயேசு குறிப்பாய்ச் சொல்லியிருந்த வார்த்தை நிறைவேறத்தக்கதாக இப்படிச் சொன்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ம் இன்னவிதமான மரணமாய் மரிக்கப்போகிறாரென்பதைக்குறித்து இயேசு குறிப்பாய்ச் சொல்லியிருந்த வார்த்தை நிறைவேறத்தக்கதாக இப்படிச் சொன்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பிலாத்து மறுபடியும் அரமனைக்குள் பிரவேசித்து, இயேசுவை அழைத்து: நீ யூதருடைய ராஜாவா என்று கே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பிலாத்து மறுபடியும் அரமனைக்குள் பிரவேசித்து, இயேசுவை அழைத்து: நீ யூதருடைய ராஜாவா என்று கே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னுக்குப் பிரதியுத்தரமாக: நீராய் இப்படிச் சொல்லுகிறீரோ அல்லது மற்றவர்கள் என்னைக்குறித்து இப்படி உமக்குச் சொன்னார்களோ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லாத்து பிரதியுத்தரமாக: நான் யூதனா? உன் ஜனங்களும் பிரதான ஆசாரியரும் உன்னை என்னிடத்தில் ஒப்புக்கொடுத்தார்கள், நீ என்ன செய்தாய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லாத்து பிரதியுத்தரமாக: நான் யூதனா? உன் ஜனங்களும் பிரதான ஆசாரியரும் உன்னை என்னிடத்தில் ஒப்புக்கொடுத்தார்கள், நீ என்ன செய்தாய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க்கு அவர்கள் பிரதியுத்தரமாக: நசரேயனாகிய இயேசுவைத் தேடுகிறோம் என்றார்கள். அதற்கு இயேசு: நான்தான் என்றார். அவரைக் காட்டிக்கொடுத்த யூதாசும் அவர்களுடனே கூட நி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யேசு பிரதியுத்தரமாக: என் ராஜ்யம் இவ்வுலகத்திற்குரியதல்ல, என் ராஜ்யம் இவ்வுலகத்திற்குரியதானால் நான் யூதரிடத்தில் ஒப்புக்கொடுக்கப்படாதபடிக்கு என் ஊழியக்காரர் போராடியிருப்பார்களே; இப்படியிருக்க என் ராஜ்யம் இவ்விடத்திற்குரியதல்ல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யேசு பிரதியுத்தரமாக: என் ராஜ்யம் இவ்வுலகத்திற்குரியதல்ல, என் ராஜ்யம் இவ்வுலகத்திற்குரியதானால் நான் யூதரிடத்தில் ஒப்புக்கொடுக்கப்படாதபடிக்கு என் ஊழியக்காரர் போராடியிருப்பார்களே; இப்படியிருக்க என் ராஜ்யம் இவ்விடத்திற்குரியதல்ல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ிலாத்து அவரை நோக்கி: அப்படியானால் நீ ராஜாவோ என்றான். இயேசு பிரதியுத்தரமாக: நீர் சொல்லுகிறபடி நான் ராஜாதான்; சத்தியத்தைக்குறித்துச் சாட்சிகொடுக்க நான் பிறந்தேன், இதற்காகவே இந்த உலகத்தில் வந்தேன்; சத்தியவான் எவனும் என் சத்தம் கேட்கிறான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ிலாத்து அவரை நோக்கி: அப்படியானால் நீ ராஜாவோ என்றான். இயேசு பிரதியுத்தரமாக: நீர் சொல்லுகிறபடி நான் ராஜாதான்; சத்தியத்தைக்குறித்துச் சாட்சிகொடுக்க நான் பிறந்தேன், இதற்காகவே இந்த உலகத்தில் வந்தேன்; சத்தியவான் எவனும் என் சத்தம் கேட்கிறான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ிலாத்து அவரை நோக்கி: அப்படியானால் நீ ராஜாவோ என்றான். இயேசு பிரதியுத்தரமாக: நீர் சொல்லுகிறபடி நான் ராஜாதான்; சத்தியத்தைக்குறித்துச் சாட்சிகொடுக்க நான் பிறந்தேன், இதற்காகவே இந்த உலகத்தில் வந்தேன்; சத்தியவான் எவனும் என் சத்தம் கேட்கிறான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ப் பிலாத்து: சத்தியமாவது என்ன என்றான். மறுபடியும் அவன் யூதர்களிடத்தில் வெளியே வந்து: நான் அவனிடத்தில் ஒரு குற்றமும் காண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ப் பிலாத்து: சத்தியமாவது என்ன என்றான். மறுபடியும் அவன் யூதர்களிடத்தில் வெளியே வந்து: நான் அவனிடத்தில் ஒரு குற்றமும் காண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ஸ்காபண்டிகையில் நான் உங்களுக்கு ஒருவனை விடுதலைபண்ணுகிற வழக்கமுண்டே; ஆகையால் யூதருடைய ராஜாவை நான் உங்களுக்காக விடுதலை பண்ண உங்களுக்கு மனதுண்டா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ஸ்காபண்டிகையில் நான் உங்களுக்கு ஒருவனை விடுதலைபண்ணுகிற வழக்கமுண்டே; ஆகையால் யூதருடைய ராஜாவை நான் உங்களுக்காக விடுதலை பண்ண உங்களுக்கு மனதுண்டா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: அவர்களெல்லாரும் இவனையல்ல, பரபாசை விடுதலைபண்ணவேண்டும் என்று மறுபடியும் சத்தமிட்டார்கள்; அந்தப் பரபாசென்பவன் கள்ளனாய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க்கு அவர்கள் பிரதியுத்தரமாக: நசரேயனாகிய இயேசுவைத் தேடுகிறோம் என்றார்கள். அதற்கு இயேசு: நான்தான் என்றார். அவரைக் காட்டிக்கொடுத்த யூதாசும் அவர்களுடனே கூட நி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பின்பு, தம்முடைய சீஷருடனேகூட கெதரோன் என்னும் ஆற்றுக்கு அப்புறம் போனார்; அங்கே ஒரு தோட்டம் இருந்தது, அதிலே அவரும் அவருடைய சீஷரும் பிரவேசித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பின்பு, தம்முடைய சீஷருடனேகூட கெதரோன் என்னும் ஆற்றுக்கு அப்புறம் போனார்; அங்கே ஒரு தோட்டம் இருந்தது, அதிலே அவரும் அவருடைய சீஷரும் பிரவேசித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தம்முடைய சீஷருடனேகூட அடிக்கடி அங்கே போயிருந்தபடியினால், அவரைக் காட்டிக்கொடுக்கிற யூதாசும் அந்த இடத்தை அறிந்திருந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தம்முடைய சீஷருடனேகூட அடிக்கடி அங்கே போயிருந்தபடியினால், அவரைக் காட்டிக்கொடுக்கிற யூதாசும் அந்த இடத்தை அறிந்த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தான் என்று அவர் அவர்களிடத்தில் சொன்னவுடனே, அவர்கள் பின்னிட்டுத் தரையிலே விழ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மறுபடியும் அவர்களை நோக்கி: யாரைத் தேடுகிறீர்கள் என்று கேட்டார். அவர்கள்: நசரேயனாகிய இயேசுவைத் தேடுகிறோ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Jesus answered, I have told you that I am he: if therefore all of you seek me, let these go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at the saying might be fulfilled, which he spoke, Of them which you gave me have I lost n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imon Peter having a sword drew it, and stroke the high priest's servant, and cut of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ght ear. The servant's name was Malch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said Jesus unto Peter, Put up your sword into the sheath: the cup which my Father has gi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, shall I not drink 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the band and the captain and officers of the Jews took Jesus, and bound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led him away to Annas first; for he was father in law to Caiaphas, which was the high pri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same y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Judas then, having received a band of men and officers from the chief priests and Pharise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Caiaphas was he, which gave counsel to the Jews, that it was expedient that one man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 for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imon Peter followed Jesus, and so did another disciple: that disciple was known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gh priest, and went in with Jesus into the palace of the high pri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Peter stood at the door without. Then went out that other disciple, which was known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gh priest, and spoke unto her that kept the door, and brought in Pe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says the damsel that kept the door unto Peter, Are not you also one of this man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? He says, I a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servants and officers stood there, who had made a fire of coals; for it was cold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warmed themselves: and Peter stood with them, and warmed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s thither with lanterns and torches and weap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 high priest then asked Jesus of his disciples, and of his doctri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Jesus answered him, I spoke openly to the world; I ever taught in the synagogue, and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mple, where the Jews always resort; and in secret have I said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y ask you me? ask them which heard me, what I have said unto them: behold, they know w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when he had thus spoken, one of the officers which stood by struck Jesus with the palm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hand, saying, Answer you the high priest s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Jesus answered him, If I have spoken evil, bear witness of the evil: but if well, why smite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Now Annas had sent him bound unto Caiaphas the high pri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Jesus therefore, knowing all things that should come upon him, went forth, and said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Simon Peter stood and warmed himself. They said therefore unto him, Are not you also on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disciples? He denied it, and said, I a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One of the servants of the high priest, being his kinsman whose ear Peter cut off, says, Did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ee you in the garden with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Peter then denied again: and immediately the cock cre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led they Jesus from Caiaphas unto the hall of judgment: and it was early;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 went not into the judgment hall, lest they should be defiled; but that they might e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o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Pilate then went out unto them, and said, What accusation bring all of you against this ma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y answered and said unto him, If he were not a villain, we would not have delivered him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seek all of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said Pilate unto them, Take all of you him, and judge him according to your law. The Jew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said unto him, It is not lawful for us to put any man to dea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at the saying of Jesus might be fulfilled, which he spoke, signifying what death he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n Pilate entered into the judgment hall again, and called Jesus, and said unto him, Are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King of the Jew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Jesus answered him, Says you this thing of yourself, or did others tell it you of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Pilate answered, Am I a Jew? Yours own nation and the chief priests have delivered you unto 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have you don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y answered him, Jesus of Nazareth. Jesus says unto them, I am he. And Judas also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Jesus answered, My kingdom is not of this world: if my kingdom were of this world, then would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ants fight, that I should not be delivered to the Jews: but now is my kingdom not from beh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Pilate therefore said unto him, Are you a king then? Jesus answered, You says that I am a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is end was I born, and for this cause came I into the world, that I should bear witnes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ruth. Every one that is of the truth hears my vo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Pilate says unto him, What is truth? And when he had said this, he went out again unto the Jew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ays unto them, I find in him no fault at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But all of you have a custom, that I should release unto you one at the passover: will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therefore that I release unto you the King of the Jew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Then cried they all again, saying, Not this man, but Barabbas. Now Barabbas was a robb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rayed him, stood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Jesus had spoken these words, he went forth with his disciples over the brook Cedron, w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a garden, into the which he entered, and his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Judas also, which betrayed him, knew the place: for Jesus frequently resorted thither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s soon then as he had said unto them, I am he, they went backward, and fell to the gr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asked he them again, Whom seek all of you? And they said, Jesus of Nazare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2026-09-04T19:52:51Z</dcterms:created>
  <dcterms:modified xsi:type="dcterms:W3CDTF">2026-09-04T19:52:51Z</dcterms:modified>
  <dc:title>John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