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ீஷருடைய மனதைத் திடப்படுத்தி, விசுவாசத்திலே நிலைத்திருக்கும்படி அவர்களுக்குப் புத்திசொல்லி, நாம் அநேக உபத்திரவங்களின் வழியாய் தேவனுடைய ராஜ்யத்தில் பிரவேசிக்கவேண்டுமென்று சொன்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ல்லாமலும் அந்தந்தச் சபைகளில் அவர்களுக்கு மூப்பர்களை ஏற்படுத்திவைத்து, உபவாசித்து ஜெபம்பண்ணி, அவர்கள் விசுவாசித்துப் பற்றிக்கொண்ட கர்த்தருக்கு அவர்களை ஒப்புவ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ல்லாமலும் அந்தந்தச் சபைகளில் அவர்களுக்கு மூப்பர்களை ஏற்படுத்திவைத்து, உபவாசித்து ஜெபம்பண்ணி, அவர்கள் விசுவாசித்துப் பற்றிக்கொண்ட கர்த்தருக்கு அவர்களை ஒப்புவித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பிசீதியாநாட்டைக் கடந்து, பம்பிலியா நாட்டிற்கு வ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க்கோனியா பட்டணத்திலே அவர்கள் இருவரும் யூதருடைய ஜெபஆலயத்தில் பிரவேசித்து, யூதரிலும் கிரேக்கரிலும் திரளான ஜனங்கள் விசுவாசிக்கத்தக்கதாகப் பிரசங்க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க்கோனியா பட்டணத்திலே அவர்கள் இருவரும் யூதருடைய ஜெபஆலயத்தில் பிரவேசித்து, யூதரிலும் கிரேக்கரிலும் திரளான ஜனங்கள் விசுவாசிக்கத்தக்கதாகப் பிரசங்க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ெர்கே ஊரில் வசனத்தைப் பிரசங்கித்து, அத்தாலியா பட்டணத்திற்குப் போ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சுவாசியாத யூதர்கள் சகோதரருக்கு விரோதமாகப் புறஜாதியாருடைய மனதை எழுப்பிவிட்டு, பகையுண்டாக்கினார்க்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கப்பல் ஏறி, தாங்கள் நிறைவேற்றின கிரியைக்காக தேவனுடைய கிருபைக்கு ஒப்புவிக்கப்பட்டுப் புறப்பட்டு அந்தியோகியாவுக்கு வ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ங்கே கப்பல் ஏறி, தாங்கள் நிறைவேற்றின கிரியைக்காக தேவனுடைய கிருபைக்கு ஒப்புவிக்கப்பட்டுப் புறப்பட்டு அந்தியோகியாவுக்கு வ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 அவர்கள் சொல்லியும் தங்களுக்கு ஜனங்கள் பலியிடாதபடிக்கு அவர்களை அமர்த்துகிறது அரிதாய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அங்கே அநேகநாள் சஞ்சரித்துக் கர்த்தரை முன்னிட்டுத் தைரியமுள்ளவர்களாய்ப் போதகம்பண்ணினார்கள்; அவர் தமது கிருபையுள்ள வசனத்திற்குச் சாட்சியாக அடையாளங்களும் அற்புதங்களும் அவர்கள் கைகளால் செய்யப்படும்படி அநுக்கிரகம்பண்ணி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அங்கே அநேகநாள் சஞ்சரித்துக் கர்த்தரை முன்னிட்டுத் தைரியமுள்ளவர்களாய்ப் போதகம்பண்ணினார்கள்; அவர் தமது கிருபையுள்ள வசனத்திற்குச் சாட்சியாக அடையாளங்களும் அற்புதங்களும் அவர்கள் கைகளால் செய்யப்படும்படி அநுக்கிரகம்பண்ணின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அங்கே சேர்ந்தபொழுது சபையைக் கூடிவரச்செய்து, தேவன் தங்களைக்கொண்டு செய்தவைகளையும், அவர் புறஜாதிகளுக்கு விசுவாசத்தின் கதவைத்திறந்ததையும் அறிவி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அங்கே சேர்ந்தபொழுது சபையைக் கூடிவரச்செய்து, தேவன் தங்களைக்கொண்டு செய்தவைகளையும், அவர் புறஜாதிகளுக்கு விசுவாசத்தின் கதவைத்திறந்ததையும் அறிவி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ட்டணத்து ஜனங்கள் பிரிந்து, சிலர் யூதரையும் சிலர் அப்போஸ்தலரையும் சேர்ந்துகொண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ங்கே சீஷருடனேகூட அநேகநாள் சஞ்சரித்தி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ை அவமானப்படுத்தவும் கல்லெறியவும் வேண்டுமென்று, புறஜாதியாரும் யூதரும் அவர்கள் அதிகாரிகளும் அமளிபண்ணுகையி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ை அவமானப்படுத்தவும் கல்லெறியவும் வேண்டுமென்று, புறஜாதியாரும் யூதரும் அவர்கள் அதிகாரிகளும் அமளிபண்ணுகையில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் அதை அறிந்து, லிக்கவோனியா நாட்டிலுள்ள பட்டணங்களாகிய லீஸ்திராவுக்கும் தெர்பைக்கும் அவைகளின் சுற்றுப்புறங்களுக்கும் ஓடிப்போய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ர்கள் அதை அறிந்து, லிக்கவோனியா நாட்டிலுள்ள பட்டணங்களாகிய லீஸ்திராவுக்கும் தெர்பைக்கும் அவைகளின் சுற்றுப்புறங்களுக்கும் ஓடிப்போய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ந்தியோகியாவிலும் இக்கோனியாவிலுமிருந்து சில யூதர்கள்வந்து, ஜனங்களுக்குப் போதனைசெய்து, பவுலைக் கல்லெறிந்து, அவன் மரித்துப்போனானென்று எண்ணி, அவனைப் பட்டணத்துக்கு வெளியிலே இழுத்துக்கொண்டுபோ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ங்கே சுவிசேஷத்தைப் பிரசங்கம் பண்ண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லீஸ்திராவிலே ஒருவன் தன் தாயின் வயிற்றிலிருந்து பிறந்ததுமுதல் சப்பாணியாயிருந்து, ஒருபோதும் நடவாமல், கால்கள் வழங்காதவனாய் உட்கார்ந்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லீஸ்திராவிலே ஒருவன் தன் தாயின் வயிற்றிலிருந்து பிறந்ததுமுதல் சப்பாணியாயிருந்து, ஒருபோதும் நடவாமல், கால்கள் வழங்காதவனாய் உட்கார்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வுல் பேசுகிறதைக் கேட்டுக்கொண்டிருந்தான். அவனைப் பவுல் உற்றுப்பார்த்து, இரட்சிப்புக்கேற்ற விசுவாசம் அவனுக்கு உண்டென்று கண்ட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வுல் பேசுகிறதைக் கேட்டுக்கொண்டிருந்தான். அவனைப் பவுல் உற்றுப்பார்த்து, இரட்சிப்புக்கேற்ற விசுவாசம் அவனுக்கு உண்டென்று கண்டு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எழுந்து காலூன்றி நிமிர்ந்து நில் என்று உரத்த சத்தத்தோடே சொன்னான். உடனே அவன் குதித்தெழுந்து நட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வுல் செய்ததை ஜனங்கள் கண்டு, தேவர்கள் மனுஷரூபமெடுத்து நம்மிடத்தில் இறங்கிவந்திருக்கிறார்கள் என்று லிக்கவோனியா பாஷையிலே சத்தமிட்டுச் சொல்ல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வுல் செய்ததை ஜனங்கள் கண்டு, தேவர்கள் மனுஷரூபமெடுத்து நம்மிடத்தில் இறங்கிவந்திருக்கிறார்கள் என்று லிக்கவோனியா பாஷையிலே சத்தமிட்டுச் சொல்ல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ர்னபாவை யூப்பித்தர் என்றும், பவுல் பிரசங்கத்தை நடத்தினவனானபடியினால் அவனை மெர்க்கூரி என்றும் சொன்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ல்லாமலும் பட்டணத்துக்குமுன்னே இருந்த யூப்பித்தருடையகோவில் பூஜாசாரி எருதுகளையும் மாலைகளையும் வாசலண்டையிலே கொண்டுவந்து, ஜனங்களோடேகூட அவர்களுக்குப் பலியிட மனதாய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ந்தியோகியாவிலும் இக்கோனியாவிலுமிருந்து சில யூதர்கள்வந்து, ஜனங்களுக்குப் போதனைசெய்து, பவுலைக் கல்லெறிந்து, அவன் மரித்துப்போனானென்று எண்ணி, அவனைப் பட்டணத்துக்கு வெளியிலே இழுத்துக்கொண்டுபோ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ல்லாமலும் பட்டணத்துக்குமுன்னே இருந்த யூப்பித்தருடையகோவில் பூஜாசாரி எருதுகளையும் மாலைகளையும் வாசலண்டையிலே கொண்டுவந்து, ஜனங்களோடேகூட அவர்களுக்குப் பலியிட மனதாய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ோஸ்தலராகிய பர்னபாவும் பவுலும் அதைக் கேட்டபொழுது, தங்கள் வஸ்திரங்களைக் கிழித்துக்கொண்டு, பட்டணத்துக்குள்ளே ஓடி, உரத்த சத்தமாய்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ரே, ஏன் இப்படிச் செய்கிறீர்கள். நாங்களும் உங்களைப் போலப்பாடுள்ள மனுஷர்தானே; நீங்கள் இந்த வீணான தேவர்களைவிட்டு, வானத்தையும் பூமியையும் சமுத்திரத்தையும் அவைகளிலுள்ள யாவற்றையும் உண்டாக்கின ஜீவனுள்ள தேவனிடத்திற்குத் திரும்பவேண்டுமென்று உங்களுக்குப் பிரசங்கிக்கிற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ரே, ஏன் இப்படிச் செய்கிறீர்கள். நாங்களும் உங்களைப் போலப்பாடுள்ள மனுஷர்தானே; நீங்கள் இந்த வீணான தேவர்களைவிட்டு, வானத்தையும் பூமியையும் சமுத்திரத்தையும் அவைகளிலுள்ள யாவற்றையும் உண்டாக்கின ஜீவனுள்ள தேவனிடத்திற்குத் திரும்பவேண்டுமென்று உங்களுக்குப் பிரசங்கிக்கிற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னுஷரே, ஏன் இப்படிச் செய்கிறீர்கள். நாங்களும் உங்களைப் போலப்பாடுள்ள மனுஷர்தானே; நீங்கள் இந்த வீணான தேவர்களைவிட்டு, வானத்தையும் பூமியையும் சமுத்திரத்தையும் அவைகளிலுள்ள யாவற்றையும் உண்டாக்கின ஜீவனுள்ள தேவனிடத்திற்குத் திரும்பவேண்டுமென்று உங்களுக்குப் பிரசங்கிக்கிறோ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ென்ற காலங்களில் அவர் சகல ஜனங்களையும் தங்கள் தங்கள் வழிகளிலே நடக்க விட்டிருந்த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நன்மை செய்துவந்து, வானத்திலிருந்து மழைகளையும் செழிப்புள்ள காலங்களையும் நமக்குத் தந்து, ஆகாரத்தினாலும் சந்தோஷத்தினாலும் நம்முடைய இருதயங்களை நிரப்பி, இவ்விதமாய் அவர் தம்மைக்குறித்துச் சாட்சி விளங்கப்பண்ணாதிருந்ததில்லை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நன்மை செய்துவந்து, வானத்திலிருந்து மழைகளையும் செழிப்புள்ள காலங்களையும் நமக்குத் தந்து, ஆகாரத்தினாலும் சந்தோஷத்தினாலும் நம்முடைய இருதயங்களை நிரப்பி, இவ்விதமாய் அவர் தம்மைக்குறித்துச் சாட்சி விளங்கப்பண்ணாதிருந்ததில்லை என்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ீஷர்கள் அவனைச் சூழ்ந்துநிற்கையில், அவன் எழுந்து, பட்டணத்திற்குள் பிரவேசித்தான். மறுநாளில் பர்னபாவுடனேகூடத் தெர்பைக்குப் புறப்பட்டுப்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சீஷர்கள் அவனைச் சூழ்ந்துநிற்கையில், அவன் எழுந்து, பட்டணத்திற்குள் பிரவேசித்தான். மறுநாளில் பர்னபாவுடனேகூடத் தெர்பைக்குப் புறப்பட்டுப்போ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ட்டணத்தில் அவர்கள் சுவிசேஷத்தைப் பிரசங்கித்து, அநேகரைச் சீஷராக்கினபின்பு, லீஸ்திராவுக்கும் இக்கோனியாவுக்கும் அந்தியோகியாவுக்கும் திரும்பி வந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ப் பட்டணத்தில் அவர்கள் சுவிசேஷத்தைப் பிரசங்கித்து, அநேகரைச் சீஷராக்கினபின்பு, லீஸ்திராவுக்கும் இக்கோனியாவுக்கும் அந்தியோகியாவுக்கும் திரும்பி வந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ீஷருடைய மனதைத் திடப்படுத்தி, விசுவாசத்திலே நிலைத்திருக்கும்படி அவர்களுக்குப் புத்திசொல்லி, நாம் அநேக உபத்திரவங்களின் வழியாய் தேவனுடைய ராஜ்யத்தில் பிரவேசிக்கவேண்டுமென்று சொன்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ಎಚ್ಚರ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ದಲ್ಲದೆ ಪ್ರತಿ ಸಭೆಯಲ್ಲಿ ಹಿರಿಯರನ್ನು ನೇಮಿಸಿ ಉಪವಾಸವಿದ್ದು ಪ್ರಾರ್ಥನೆ ಮಾಡಿ ತಾವು ನಂಬಿದ್ದ ಕರ್ತನ ಕೈ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ಒಪ್ಪ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ತರುವಾಯ ಪಿಸಿದ್ಯವನ್ನು ಹಾದು ಪಂಫುಲ್ಯಕ್ಕೆ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ದಾದ ಮೇಲೆ ಇಕೋನ್ಯದಲ್ಲಿ ಅವರಿ ಬ್ಬರೂ ಯೆಹೂದ್ಯರ ಸಭಾಮಂದಿರ ದೊಳಕ್ಕೆ ಹೋಗಿ ಯೆಹೂದ್ಯರಲ್ಲಿಯೂ ಗ್ರೀಕರಲ್ಲಿಯೂ ದೊಡ್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ಸಮೂಹವು ನಂಬುವಂತೆ ಮಾತನಾಡಿ 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ಪೆರ್ಗೆಯಲ್ಲಿ ವಾಕ್ಯವನ್ನು ಸಾರಿದ ಮೇಲೆ ಅತಾಲ್ಯಕ್ಕೆ ಇಳಿ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ದರೆ ನಂಬದೆಹೋದ ಯೆಹೂದ್ಯರು ಅನ್ಯಜನರ ಮನಸ್ಸನ್ನು ಸಹೋದರರಿಗೆ ವಿರುದ್ಧವಾಗಿ ರೇಗಿಸಿ ಕೆಡ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ಲ್ಲಿಂದ ಸಮುದ್ರದ ಪ್ರಯಾಣವಾಗಿ ಅಂತಿಯೋಕ್ಯಕ್ಕೆ ಮುಟ್ಟಿ ದರು. ಅವರು ನೆರವೇರಿಸಿ ಬಂದ ಕೆಲಸಕ್ಕೋಸ್ಕರ ದೇವರ ಕೃಪ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ಪ್ಪಿಸಲ್ಪಟ್ಟವರಾಗಿ ಆ ಊರಿನಿಂದಲೇ ಹೊರಟ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ು ಈ ಮಾತುಗಳನ್ನು ಹೇಳಿದರೂ ತಮಗೆ ಬಲಿಕೊಡದಂತೆ ಜನರನ್ನು ತಡೆಯವದು ಕಷ್ಟ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ಹೀಗಿರಲಾಗಿ ಕರ್ತನು ಅವರ ಕೈಯಿಂದ ಸೂಚಕಕಾರ್ಯಗಳೂ ಅದ್ಭುತಕಾರ್ಯ ಗಳೂ ಆಗುವಂತೆ ದಯಪಾಲಿಸಿ ತನ್ನ ಕೃಪಾವಾಕ್ಯ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ಕ್ಷಿಕೊಟ್ಟದ್ದರಿಂದ ಅವರು ಬಹುಕಾಲ ಅಲ್ಲಿದ್ದು ಆತನಲ್ಲಿ ಧೈರ್ಯದಿಂದ ಮಾತನಾಡ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ರು ಬಂದಾಗ ಸಭೆಯನ್ನು ಕೂಡಿಸಿ ದೇವರು ತಮ್ಮೊಂದಿಗಿದ್ದು ಮಾಡಿದ್ದೆಲ್ಲವನ್ನೂ ಆತನು ಅನ್ಯಜನರಿಗೆ ನಂಬಿಕ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ಗಿಲನ್ನು ತೆರೆ ದದ್ದನ್ನೂ ವಿವರವಾಗಿ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ದರೆ ಆ ಪಟ್ಟಣದ ಜನಸಮೂಹದವರಲ್ಲಿ ಭೇದವುಂಟಾಗಿ ಕೆಲವರು ಯೆಹೂದ್ಯರ ಪಕ್ಷದವರಾದರು. ಕೆಲವರು ಅಪೊಸ್ತಲರ ಪಕ್ಷದವರಾ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ತರುವಾಯ ಅವರು ಅಲ್ಲಿ ಶಿಷ್ಯರ ಸಂಗಡ ಬಹುಕಾಲ ಇ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ನ್ಯಜನರೂ ಯೆಹೂದ್ಯರೂ ಕೂಡಿ ತಮ್ಮ ಅಧಿಪತಿಗಳೊಂದಿಗೆ ಅಪೊಸ್ತಲರನ್ನು ಅವಮಾನಪಡಿಸುವದಕ್ಕೂ ಕಲ್ಲೆಸೆದು ಕೊಲ್ಲುವದಕ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ರ್ತಿಸಿ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ಪೊಸ್ತಲರು ಅದನ್ನು ತಿಳಿದು ಲುಕವೋನ್ಯದಲ್ಲಿದ್ದ ಲುಸ್ತ್ರ ದೆರ್ಬೆ ಎಂಬ ಊರುಗಳಿಗೂ ಅವುಗಳ ಸುತ್ತಲಿರುವ ಸೀಮೆ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ಓಡಿಹೋ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ತರುವಾಯ ಅಂತಿಯೋಕ್ಯದಿಂದಲೂ ಇಕೋನ್ಯ ದಿಂದಲೂ ಕೆಲವು ಯೆಹೂದ್ಯರು ಅಲ್ಲಿಗೆ ಬಂದು ಜನರನ್ನು ಪ್ರೇರೇಪಿಸಿ ಪೌಲನ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ಲ್ಲಿ ಸುವಾರ್ತೆಯನ್ನು ಸಾರ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ಕಾಲುಗಳಲ್ಲಿ ಬಲವಿಲ್ಲದ ಒಬ್ಬ ಮನುಷ್ಯನು ಲುಸ್ತ್ರದಲ್ಲಿ ಕೂತಿದ್ದನು; ಅವನು ಹುಟ್ಟು ಕುಂಟನಾಗಿದ್ದು ಎಂದಿಗೂ ನಡೆಯ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್ದ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ಪೌಲನು ಆಡುವ ಮಾತುಗಳನ್ನು ಅವನು ಕಿವಿಗೊಟ್ಟು ಕೇಳುತ್ತಿದ್ದನು;ಪೌಲನು ಅವನನ್ನು ಸ್ಥಿರವಾಗಿ ನೋಡಿ ವಾಸಿಯಾಗು ವ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ಕಾದ ನಂಬಿಕೆಯು ಅವನಲ್ಲಿ ಉಂಟೆಂದು ತಿಳಿದ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ಿನ್ನ ಕಾಲೂರಿ ನೆಟ್ಟಗೆ ನಿಂತುಕೋ ಎಂದು ಮಹಾಧ್ವನಿಯಿಂದ ಹೇಳಿದನು. ಆ ಮನುಷ್ಯನು ಹಾರಿ ನಡೆದ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ಪೌಲನು ಮಾಡಿದ್ದನ್ನು ಜನರು ನೋಡಿ--ದೇವತೆಗಳು ಮನುಷ್ಯರ ರೂಪದಿಂದ ನಮ್ಮ ಬಳಿಗೆ ಇಳಿದು ಬಂದರು ಎಂದು ಲುಕವೋನ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ಾಷೆಯಲ್ಲಿ ತಮ್ಮ ಸ್ವರವೆತ್ತಿ ಕೂಗ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ರು ಬಾರ್ನಬನನ್ನು ೃಹಸ್ಪತಿ ಎಂದೂ ಪೌಲನು ಮುಖ್ಯ ಪ್ರಸಂಗಿಯಾಗಿದ್ದರಿಂದ ಬುಧನೆಂದೂ ಕರೆದ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ಅವರ ಪಟ್ಟಣದ ಎದುರಿನಲ್ಲಿದ್ದ ೃಹಸ್ಪತಿಯ ಯಾಜಕನು ಎತ್ತುಗಳನ್ನೂ ಹೂವಿನಹಾರಗಳನ್ನೂ ದ್ವಾರಗಳ ಬಳಿಗೆ ತ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ಲ್ಲೆಸೆದು ಅವನು ಸತ್ತನೆಂದು ಭಾವಿಸಿ ಪಟ್ಟಣದ ಹೊರಕ್ಕೆ ಎಳೆದುಬ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ೊಂದಿಗೆ ಬಲಿಯನ್ನು ಅರ್ಪಿಸಬೇಕೆಂದ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ಇದನ್ನು ಕೇಳಿ ಅಪೊಸ್ತಲ ರಾದ ಬಾರ್ನಬ ಪೌಲರು ತಮ್ಮ ವಸ್ತ್ರಗಳನ್ನು ಹರ ಕೊಂಡು ಜನರ ಗುಂಪಿನೊಳಗೆ ಕೂಗುತ್ತಾ ನುಗ್ಗ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ಯ್ಯಗಳಿರಾ, ನೀವು ಇವುಗಳನ್ನು ಯಾಕೆ ಮಾಡು ತ್ತೀರಿ? ನಾವೂ ಮನುಷ್ಯರು, ನಿಮ್ಮಂಥ ಸ್ವಭಾವ ವುಳ್ಳವರು. ನೀವು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್ಯರ್ಥವಾದವುಗಳನ್ನು ಬಿಟ್ಟು ಬಿಟ್ಟು ಭೂಮ್ಯಾಕಾಶಗಳನ್ನೂ ಸಮುದ್ರವನ್ನೂ ಅವುಗಳ ಲ್ಲಿರುವ ಸಮಸ್ತವನ್ನೂ ನಿರ್ಮಾಣ ಮಾಡ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 ಸ್ವರೂಪನಾದ ದೇವರ ಕಡೆಗೆ ತ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ಗತಿಸಿಹೋದ ಕಾಲಗಳಲ್ಲಿ ಆತನು ಎಲ್ಲಾ ಜನಾಂಗಗಳವರನ್ನು ತಮ್ಮ ಸ್ವಂತ ಮಾರ್ಗಗಳಲ್ಲಿ ನಡೆಯುವದಕ್ಕೆ ಬಿಟ್ಟುಬಿಟ್ಟ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ರೂ ಆತನು ತನ್ನ ವಿಷಯದಲ್ಲಿ ಸಾಕ್ಷಿಕೊಡದೆ ಇರಲಿಲ್ಲ; ಆಕಾಶದಿಂದ ಮಳೆಯನ್ನೂ ಸುಗ್ಗೀಕಾಲ ಗಳನ್ನೂ ದಯಪಾಲಿಸಿ ನ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ಹಾರ ಕೊಟ್ಟು ನಮ್ಮ ಹೃದಯಗಳನ್ನು ಆನಂದದಿಂದ ತುಂಬಿಸಿ ಒಳ್ಳೇದನ್ನು ಮಾಡುತ್ತಾ ಬಂದನು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ಾಗ್ಯೂ ಶಿಷ್ಯರು ಅವನ ಸುತ್ತಲು ನಿಂತುಕೊಂಡಿರುವಾಗ ಅವನು ಎದ್ದು ಪಟ್ಟಣ ದೊಳಕ್ಕೆ ಬಂದನು. ಮರುದಿನ ಬಾರ್ನಬನ ಜೊ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ಲ್ಲಿ ದೆರ್ಬೆಗೆ ಹೊರ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 ಪಟ್ಟಣದವರಿಗೆ ಸುವಾರ್ತೆಯನ್ನು ಸಾರಿ ಅನೇಕರಿಗೆ ಬೋಧಿಸಿದ ಮೇಲೆ ಪುನಃ ಹಿಂತಿರುಗಿ ಲುಸ್ತ್ರಕ್ಕೂ ಇಕೋನ್ಯಕ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ತಿಯೋಕ್ಯಕ್ಕೂ ಬಂದು ಶಿಷ್ಯರ ಮನಸ್ಸುಗಳನ್ನು ದೃಢಪಡ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ನಾವು ಬಹು ಸಂಕಟಗಳನ್ನು ಅನುಭವಿಸಿ ದೇವರ ರಾಜ್ಯದೊಳಗೆ ಸೇರಬೇಕೆಂಬ ದಾಗಿ ಹೇಳಿ ನಂಬಿಕೆಯಲ್ಲಿ ಸ್ಥಿರವಾಗಿರಬೇಕ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2026-09-07T01:04:35Z</dcterms:created>
  <dcterms:modified xsi:type="dcterms:W3CDTF">2026-09-07T01:04:35Z</dcterms:modified>
  <dc:title>ಅಪೊಸ್ತಲರ ಕೃತ್ಯಗಳು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