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presProps" Target="presProps.xml"/>
  <Relationship Id="rId69" Type="http://schemas.openxmlformats.org/officeDocument/2006/relationships/viewProps" Target="viewProps.xml"/>
  <Relationship Id="rId7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தாத் மரித்தபின், மஸ்ரேக்கா ஊரானாகிய சம்லா அவனுடைய பட்டத்திற்கு வ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கோலிபாமாள் எயூஷையும், யாலாமையும், கோராகையும் பெற்றாள்; இவர்களே ஏசாவுக்குக் கானான் தேசத்திலே பிறந்த குமார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கோலிபாமாள் எயூஷையும், யாலாமையும், கோராகையும் பெற்றாள்; இவர்களே ஏசாவுக்குக் கானான் தேசத்திலே பிறந்த குமார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சம்லா மரித்தபின் அங்கே இருக்கிற நதிக்குச் சமீபமான ரெகொபோத் என்னும் ஊரானாகிய சவுல் அவனுடைய பட்டத்திற்கு வந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சவுல் மரித்தபின், அக்போருடைய குமாரனாகிய பாகால்கானான் அவனுடைய பட்டத்திற்கு வந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க்போருடைய குமாரனாகிய பாகால்கானான் மரித்தபின், ஆதார் அவனுடைய பட்டத்திற்கு வந்தான்; அவனுடைய பட்டணத்துக்குப் பாகு என்று பேர்; அவன் மனைவியின் பேர் மெகதபேல்; அவன் மத்ரேத்துடைய குமாரத்தியும் மேசகாவின் குமாரத்தியுமாய் இருந்தா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க்போருடைய குமாரனாகிய பாகால்கானான் மரித்தபின், ஆதார் அவனுடைய பட்டத்திற்கு வந்தான்; அவனுடைய பட்டணத்துக்குப் பாகு என்று பேர்; அவன் மனைவியின் பேர் மெகதபேல்; அவன் மத்ரேத்துடைய குமாரத்தியும் மேசகாவின் குமாரத்தியுமாய் இருந்தா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தங்கள் பற்பல வம்சங்களின்படியேயும் வாசஸ்தலங்களின்படியேயும் நாமதேயங்களின்படியேயும் ஏசாவின் சந்ததியில் தோன்றிய பிரபுக்களுடைய நாமங்களாவன: திம்னா பிரபு, அல்வா பிரபு, ஏதேத் பிரப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தங்கள் பற்பல வம்சங்களின்படியேயும் வாசஸ்தலங்களின்படியேயும் நாமதேயங்களின்படியேயும் ஏசாவின் சந்ததியில் தோன்றிய பிரபுக்களுடைய நாமங்களாவன: திம்னா பிரபு, அல்வா பிரபு, ஏதேத் பிரப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ஏசா தன் மனைவிகளையும், தன் குமாரரையும், தன் குமாரத்திகளையும், தன் வீட்டிலுள்ள யாவரையும், தன் ஆடுமாடுகளையும், மற்ற ஜீவஜந்துக்கள் யாவையும் தான் கானான் தேசத்திலே சம்பாதித்த ஆஸ்தி முழுவதையும் சேர்த்துக்கொண்டு, தன் சகோதரனாகிய யாக்கோபை விட்டுப் பிரிந்து வேறே தேசத்துக்குப் போ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ஏதோமியரின் தகப்பனாகிய ஏசாவின் வம்சவரலாற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ஏசா தன் மனைவிகளையும், தன் குமாரரையும், தன் குமாரத்திகளையும், தன் வீட்டிலுள்ள யாவரையும், தன் ஆடுமாடுகளையும், மற்ற ஜீவஜந்துக்கள் யாவையும் தான் கானான் தேசத்திலே சம்பாதித்த ஆஸ்தி முழுவதையும் சேர்த்துக்கொண்டு, தன் சகோதரனாகிய யாக்கோபை விட்டுப் பிரிந்து வேறே தேசத்துக்குப் போ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ஏசா தன் மனைவிகளையும், தன் குமாரரையும், தன் குமாரத்திகளையும், தன் வீட்டிலுள்ள யாவரையும், தன் ஆடுமாடுகளையும், மற்ற ஜீவஜந்துக்கள் யாவையும் தான் கானான் தேசத்திலே சம்பாதித்த ஆஸ்தி முழுவதையும் சேர்த்துக்கொண்டு, தன் சகோதரனாகிய யாக்கோபை விட்டுப் பிரிந்து வேறே தேசத்துக்குப் போ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கோலிபாமா பிரபு, ஏலா பிரபு, பினோன் பிரப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ுடைய சம்பத்து மிகுதியாயிருந்தபடியினால் அவர்கள் ஒருமித்துக் குடியிருக்கக் கூடாமற்போயிற்று; அவர்களுடைய மந்தைகளினிமித்தமாய் அவர்கள் தங்கியிருந்த பூமி அவர்களைத் தாங்கக் கூடாததாயிருந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ுடைய சம்பத்து மிகுதியாயிருந்தபடியினால் அவர்கள் ஒருமித்துக் குடியிருக்கக் கூடாமற்போயிற்று; அவர்களுடைய மந்தைகளினிமித்தமாய் அவர்கள் தங்கியிருந்த பூமி அவர்களைத் தாங்கக் கூடாததாயிருந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கேனாஸ் பிரபு, தேமான் பிரபு, மிப்சார் பிரப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தலால் ஏசா சேயீர்மலையில் குடியேறினான்; ஏசாவுக்கு ஏதோம் என்று பே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மக்தியேல் பிரபு, ஈராம் பிரபு; இவர்களே தங்கள் சொந்தமான தேசத்திலே பற்பல இடங்களில் குடியிருந்த ஏதோம் சந்ததிப் பிரபுக்கள்; இந்த ஏதோமியருக்குத் தகப்பன் ஏசா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மக்தியேல் பிரபு, ஈராம் பிரபு; இவர்களே தங்கள் சொந்தமான தேசத்திலே பற்பல இடங்களில் குடியிருந்த ஏதோம் சந்ததிப் பிரபுக்கள்; இந்த ஏதோமியருக்குத் தகப்பன் ஏசா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ேயீர்மலையில் இருக்கிற ஏதோமியருடைய தகப்பனாகிய ஏசாவின் சந்ததிகள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சா கானான் தேசத்துப் பெண்களில் ஏத்தியனான ஏலோனின் குமாரத்தியாகிய ஆதாளையும், ஏவியனாகிய சிபியோனின் குமாரத்தியும் ஆனாகின் குமாரத்தியுமாகிய அகோலிபாமாளைய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சாவின் குமாரருடைய நாமங்களுமாவன: ஏசாவின் மனைவியாகிய ஆதாளுடைய குமாரனுக்கு எலீப்பாஸ் என்று பேர்; ஏசாவின் மனைவியாகிய பஸ்மாத்துடைய குமாரனுக்கு ரெகுவேல் என்று பே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சாவின் குமாரருடைய நாமங்களுமாவன: ஏசாவின் மனைவியாகிய ஆதாளுடைய குமாரனுக்கு எலீப்பாஸ் என்று பேர்; ஏசாவின் மனைவியாகிய பஸ்மாத்துடைய குமாரனுக்கு ரெகுவேல் என்று பே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லீப்பாஸின் குமாரர், தேமான், ஓமார், செப்போ, கத்தாம் கேனாஸ் என்பவ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ிம்னாள் ஏசாவின் குமாரனாகிய எலீப்பாசுக்கு மறுமனையாட்டியாயிருந்து, எலீப்பாசுக்கு அமலேக்கைப் பெற்றாள்; இவர்களே ஏசாவின் மனைவியாகிய ஆதாளுடைய புத்திர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ிம்னாள் ஏசாவின் குமாரனாகிய எலீப்பாசுக்கு மறுமனையாட்டியாயிருந்து, எலீப்பாசுக்கு அமலேக்கைப் பெற்றாள்; இவர்களே ஏசாவின் மனைவியாகிய ஆதாளுடைய புத்திர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ரெகுவேலுடைய குமாரர், நகாத், செராகு, சம்மா, மீசா என்பவர்கள்; இவர்களே ஏசாவின் மனைவியாகிய பஸ்மாத்தின் புத்திர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ரெகுவேலுடைய குமாரர், நகாத், செராகு, சம்மா, மீசா என்பவர்கள்; இவர்களே ஏசாவின் மனைவியாகிய பஸ்மாத்தின் புத்திர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ிபியோனின் குமாரத்தியும் ஆனாகின் குமாரத்தியுமான அகோலிபாமாள் என்கிற ஏசாவின் மனைவி எயூஷ், யாலாம், கோராகு என்னும் புத்திரரை ஏசாவுக்குப் பெற்றா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ிபியோனின் குமாரத்தியும் ஆனாகின் குமாரத்தியுமான அகோலிபாமாள் என்கிற ஏசாவின் மனைவி எயூஷ், யாலாம், கோராகு என்னும் புத்திரரை ஏசாவுக்குப் பெற்றா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சாவின் குமாரரில் தோன்றிய பிரபுக்களாவன: ஏசாவுக்கு மூத்தமகனாகிய எலீப்பாசுடைய குமாரரில் தேமான் பிரபு, ஓமார் பிரபு, செப்போ பிரபு, கேனாஸ் பிரப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சா கானான் தேசத்துப் பெண்களில் ஏத்தியனான ஏலோனின் குமாரத்தியாகிய ஆதாளையும், ஏவியனாகிய சிபியோனின் குமாரத்தியும் ஆனாகின் குமாரத்தியுமாகிய அகோலிபாமாளையு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சாவின் குமாரரில் தோன்றிய பிரபுக்களாவன: ஏசாவுக்கு மூத்தமகனாகிய எலீப்பாசுடைய குமாரரில் தேமான் பிரபு, ஓமார் பிரபு, செப்போ பிரபு, கேனாஸ் பிரப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ோராகு பிரபு, கத்தாம் பிரபு, அமலேக்கு பிரபு என்பவர்கள்; இவர்கள் ஏதோம் தேசத்தில் எலீப்பாசின் சந்ததியும் ஆதாளின் குமாரருமாயிருந்த பிரபுக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ோராகு பிரபு, கத்தாம் பிரபு, அமலேக்கு பிரபு என்பவர்கள்; இவர்கள் ஏதோம் தேசத்தில் எலீப்பாசின் சந்ததியும் ஆதாளின் குமாரருமாயிருந்த பிரபுக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ஏசாவின் குமாரனாகிய ரெகுவேலின் புத்திரரில் நகாத் பிரபு, செராகு பிரபு, சம்மா பிரபு, மீசா பிரபு என்பவர்கள்; இவர்கள் ஏதோம் தேசத்தில் ரெகுவேலின் சந்ததியும் ஏசாவின் மனைவியாகிய பஸ்மாத்தின் குமாரருமாயிருந்த பிரபுக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ஏசாவின் குமாரனாகிய ரெகுவேலின் புத்திரரில் நகாத் பிரபு, செராகு பிரபு, சம்மா பிரபு, மீசா பிரபு என்பவர்கள்; இவர்கள் ஏதோம் தேசத்தில் ரெகுவேலின் சந்ததியும் ஏசாவின் மனைவியாகிய பஸ்மாத்தின் குமாரருமாயிருந்த பிரபுக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ஏசாவின் குமாரனாகிய ரெகுவேலின் புத்திரரில் நகாத் பிரபு, செராகு பிரபு, சம்மா பிரபு, மீசா பிரபு என்பவர்கள்; இவர்கள் ஏதோம் தேசத்தில் ரெகுவேலின் சந்ததியும் ஏசாவின் மனைவியாகிய பஸ்மாத்தின் குமாரருமாயிருந்த பிரபுக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ஏசாவின் மனைவியாகிய அகோலிபாமாளின் குமாரர், எயூஷ் பிரபு, யாலாம் பிரபு, கோராகு பிரபு, என்பவர்கள்; இவர்கள் ஆனாகின் குமாரத்தியும் ஏசாவுடைய மனைவியுமாகிய அகோலிபாமாளின் சந்ததியாயிருந்த பிரபுக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ஏசாவின் மனைவியாகிய அகோலிபாமாளின் குமாரர், எயூஷ் பிரபு, யாலாம் பிரபு, கோராகு பிரபு, என்பவர்கள்; இவர்கள் ஆனாகின் குமாரத்தியும் ஏசாவுடைய மனைவியுமாகிய அகோலிபாமாளின் சந்ததியாயிருந்த பிரபுக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வர்களே ஏதோம் என்னும் ஏசாவின் சந்ததி; இவர்களே அவர்களில் இருந்த பிரபுக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த் தேசத்தின் குடிகளாகிய ஓரியனான சேயீரின் குமாரர், லோத்தான், சோபால், சிபியோன், ஆனாக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யோபாப் மரித்தபின், தேமானிய தேசத்தானாகிய உஷாம் அவன் பட்டத்திற்கு வந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த் தேசத்தின் குடிகளாகிய ஓரியனான சேயீரின் குமாரர், லோத்தான், சோபால், சிபியோன், ஆனாகு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ிஷோன், ஏத்சேர், திஷான் என்பவர்கள்; இவர்களே ஏதோம் தேசத்தில் சேயீரின் புத்திரராகிய ஓரியருடைய சந்ததியாயிருந்த பிரபுக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லோத்தானுடைய குமாரர், ஓரி, ஏமாம் என்பவர்கள்; லோத்தானின் சகோதரி திம்னாள் என்பவ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ோபாலின் குமாரர், அல்வான், மானகாத், ஏபால், செப்போ, ஓனாம் என்பவ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ிபியோனின் குமாரர், அயா, ஆனாகு என்பவர்கள்; வனாந்தரத்திலே தன் தகப்பனாகிய சிபெயோனின் கழுதைகளை மேய்க்கையில், கோவேறு கழுதைகளைக் கண்டுபிடித்த ஆனாகு இவன்த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ிபியோனின் குமாரர், அயா, ஆனாகு என்பவர்கள்; வனாந்தரத்திலே தன் தகப்பனாகிய சிபெயோனின் கழுதைகளை மேய்க்கையில், கோவேறு கழுதைகளைக் கண்டுபிடித்த ஆனாகு இவன்த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னாகின் பிள்ளைகள், திஷோன், அகோலிபாமாள் என்பவர்கள்; இந்த அகோலிபாமாள் ஆனாகின் குமாரத்தி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ிஷோனுடைய குமாரர், எம்தான், எஸ்பான், இத்தரான், கெரான் என்பவ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ஏத்சேருடைய குமாரர், பில்கான், சகவான், அக்கான் என்பவ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ிஷானுடைய குமாரர், ஊத்ஸ், அரான் என்பவ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மவேலின் குமாரத்தியும் நெபாயோத்தின் சகோதரியுமாகிய பஸ்மாத்தையும் விவாகம்பண்ணியிருந்த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ஓரியரின் சந்ததியில் தோன்றிய பிரபுக்கள், லோத்தான் பிரபு, சோபால் பிரபு, சிபியோன் பிரபு, ஆனாகு பிரபு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ிஷோன் பிரபு, ஏத்சேர் பிரபு, திஷான் பிரபு என்பவர்கள்; இவர்களே சேயீர் தேசத்திலே தங்கள் தங்கள் இடங்களில் இருந்த ஓரியர் சந்ததியான பிரபுக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ிஷோன் பிரபு, ஏத்சேர் பிரபு, திஷான் பிரபு என்பவர்கள்; இவர்களே சேயீர் தேசத்திலே தங்கள் தங்கள் இடங்களில் இருந்த ஓரியர் சந்ததியான பிரபுக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ஸ்ரவேல் புத்திரர்மேல் ராஜாக்கள் அரசாளுகிறதற்கு முன்னே, ஏதோம் தேசத்தில் ஆண்ட ராஜாக்களாவன: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ேயோருடைய குமாரனாகிய பேலா ஏதோமிலே அரசாண்டான்; அவனுடைய பட்டணத்துக்குத் தின்காபா என்று பே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ேலா மரித்தபின், போஸ்றா பட்டணத்தானாகிய சேராகுடைய குமாரனாகிய யோபாப் அவன் பட்டத்திற்கு வந்தான்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ஷாம் மரித்தபின், மோவாபின் நாட்டிலே மீதியானியரை முறிய அடித்த பேதாதின் குமாரனாகிய ஆதாத் அவன் பட்டத்திற்கு வந்தான்; அவனுடைய பட்டணத்துக்கு ஆவீத் என்று பே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ஷாம் மரித்தபின், மோவாபின் நாட்டிலே மீதியானியரை முறிய அடித்த பேதாதின் குமாரனாகிய ஆதாத் அவன் பட்டத்திற்கு வந்தான்; அவனுடைய பட்டணத்துக்கு ஆவீத் என்று பே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தாள் ஏசாவுக்கு எலீப்பாசைப் பெற்றாள்; பஸ்மாத்து ரெகுவேலைப் பெற்றா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5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और हदद के मरने पर, मस्रेकावासी सम्ला उसके स्थान पर राजा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ओहोलीबामा ने यूश, और यालाम, और को रह को उत्पन्न किया, ऐसाव के ये ही पुत्र कनान देश में उत्पन्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फिर सम्ला के मरने पर, शाऊल जो महानद के तट वाले रहोबोत नगर का था, सो उसके स्थान पर राजा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और शाऊल के मरने पर, अकबोर का पुत्र बाल्हानान उसके स्थान पर राजा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और अकबोर के पुत्र बाल्हानान के मरने पर, हदर उसके स्थान पर राजा हुआ: और उसकी राजधानी का नाम पाऊ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; और उसकी पत्नी का नाम महेतबेल है, जो मेजाहब की नतिनी और मत्रेद की बेट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फिर ऐसाववंशियों के अधिपतियों के कुलों, और स्थानों के अनुसार उनके नाम ये हैं; अर्थात तिम्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धिपति, अल्बा अधिपति, यतेत अधिपत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ऐसाव अपनी पत्नियों, और बेटे-बेटियों, और घर के सब प्राणियों, और अपनी भेड़-बकरी, और गाय-बैल आद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ऐसाव जो एदोम भी कहलाता है, उसकी यह वंशावल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ब पशुओं, निदान अपनी सारी सम्पत्ति को, जो उसने कनान देश में संचय की थी, ले कर अपने भाई याकूब के प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दूसरे देश को चल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ओहोलीबामा अधिपति, एला अधिपति, पीनोन अधिपत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क्योंकि उनकी सम्पत्ति इतनी हो गई थी, कि वे इकट्ठे न रह सके; और पशुओं की बहुतायत के मारे उस दे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, जहां वे परदेशी हो कर रहते थे, उनकी समाई न रह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कनज अधिपति, तेमान अधिपति, मिबसार अधिपत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ऐसाव जो एदोम भी कहलाता है: सो सेईर नाम पहाड़ी देश में रह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मग्दीएल अधिपति, ईराम अधिपति: एदोमवंशियों ने जो देश अपना कर लिया था, उसके निवास स्थानों में उन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े ही अधिपति हुए। और एदोमी जाति का मूलपुरूष ऐसाव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सेईर नाम पहाड़ी देश में रहनेहारे एदोमियों के मूल पुरूष ऐसाव की वंशावली यह है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ऐसाव ने तो कनानी लड़कियां ब्याह लीं; अर्थात हित्ती एलोन की बेटी आदा को, और अहोलीबामा को जो अना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ऐसाव के पुत्रों के नाम ये हैं; अर्थात ऐसाव की पत्नी आदा का पुत्र एलीपज, और उसी ऐसाव की पत्न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समत का पुत्र रूएल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एलीपज के ये पुत्र हुए; अर्थात तेमान, ओमार, सपो, गाताम, और कनज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ऐसाव के पुत्र एलीपज के तिम्ना नाम एक सुरैतिन थी, जिसने एलीपज के जन्माए अमालेक को जन्म दिया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ऐसाव की पत्नी आदा के वंश में ये ही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रूएल के ये पुत्र हुए; अर्थात नहत, जेरह, शम्मा, और मिज्जा: ऐसाव की पत्नी बासमत के वंश में 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ी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ओहोलीबामा जो ऐसाव की पत्नी, और सिबोन की नतिनी और अना की बेटी थी, उसके ये पुत्र हुए: अर्था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ने ऐसाव के जन्माए यूश, यालाम और कोरह को जन्म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ऐसाववंशियों के अधिपति ये हुए: अर्थात ऐसाव के जेठे एलीपज के वंश में से तो तेमान अधिपति, ओम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ेटी, और हिव्वी सिबोन की नतिन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धिपति, सपो अधिपति, कनज अधिपत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को रह अधिपति, गाताम अधिपति, अमालेख अधिपति: एलीपज वंशियों में से, एदोम देश में ये ही अधिपति हुए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ये ही आदा के वंश में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ऐसाव के पुत्र रूएल के वंश में ये हुए; अर्थात नहत अधिपति, जेरह अधिपति, शम्मा अधिपति, मिज्ज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धिपति: रूएलवंशियों में से, एदोम देश में ये ही अधिपति हुए; और ये ही ऐसाव की पत्नी बासमत के वंश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ऐसाव की पत्नी ओहोलीबामा के वंश में थे हुए; अर्थात यूश अधिपति, यालाम अधिपति, कोरह अधिपति, अ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बेटी ओहोलीबामा जो ऐसाव की पत्नी थी उसके वंश में ये ही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ऐसाव जो एदोम भी कहलाता है, उसके वंश ये ही हैं, और उनके अधिपति भी ये ही हु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सेईर जो होरी नाम जाति का था उसके ये पुत्र उस देश में पहिले से रहते थे; अर्थात लोतान, शोबा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और योबाब के मरने पर, तेमानियों के देश का निवासी हूशाम उसके स्थान पर राजा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िबोन, अन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दीशोन, एसेर, और दीशान; एदोम देश में सेईर के ये ही होरी जातिवाले अधिपति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लोतान के पुत्र, होरी, और हेमाम हुए; और लोतान की बहिन तिम्ना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शोबाल के ये पुत्र हुए; अर्थात आल्वान, मानहत, एबाल, शपो, और ओनाम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सिदोन के थे पुत्र हुए; अर्थात अय्या, और अना; यह वही अना है जिस को जंगल में अपने पिता सिबोन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दहों को चराते चराते गरम पानी के झरने मि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अना के दीशोन नाम पुत्र हुआ, और उसी अना के ओहोलीबामा नाम बेटी हु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दीशोन के ये पुत्र हुए; अर्थात हेमदान, एश्बान, यित्रान, और करान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एसेर के ये पुत्र हुए; अर्थात बिल्हान, जावान, और अकान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दीशान के ये पुत्र हुए; अर्थात ऊस, और अकान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फिर उसने इश्माएल की बेटी बासमत को भी, जो नबायोत की बहिन थी, ब्याह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होरियों के अधिपति ये हुए; अर्थात लोतान अधिपति, शोबाल अधिपति, शिबोन अधिपत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अना अधिपति, दीशोन अधिपति, एसेर अधिपति, दीशान अधिपति, सेईर देश में होरी जाति वाले ये ही अधिपत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फिर जब इस्राएलियों पर किसी राजा ने राज्य न किया था, तब भी एदोम के देश में ये राजा हुए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अर्थात बोर के पुत्र बेला ने एदोम में राज्य किया, और उसकी राजधानी का नाम दिन्हाब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बेला के मरने पर, बोस्रानिवासी जेरह का पुत्र योबाब उसके स्थान पर राजा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और हूशाम के मरने पर, बदद का पुत्र हदद उसके स्थान पर राजा हुआ: यह वही है जिसने मिद्यानियों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ोआब के देश में मार लिया, और उसकी राजधानी का नाम अबीत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आदा ने तो ऐसाव के जन्माए एलीपज को, और बासमत ने रूएल को उत्पन्न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2026-08-02T23:27:50Z</dcterms:created>
  <dcterms:modified xsi:type="dcterms:W3CDTF">2026-08-02T23:27:50Z</dcterms:modified>
  <dc:title>ஆதியாகமம் : 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