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presProps" Target="presProps.xml"/>
  <Relationship Id="rId71" Type="http://schemas.openxmlformats.org/officeDocument/2006/relationships/viewProps" Target="viewProps.xml"/>
  <Relationship Id="rId7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ந்தத் தேசத்தின் குடிகளாகிய ஓரியனான சேயீரின் குமாரர், லோத்தான், சோபால், சிபியோன், ஆனாகு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ந்தத் தேசத்தின் குடிகளாகிய ஓரியனான சேயீரின் குமாரர், லோத்தான், சோபால், சிபியோன், ஆனாகு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ிஷோன், ஏத்சேர், திஷான் என்பவர்கள்; இவர்களே ஏதோம் தேசத்தில் சேயீரின் புத்திரராகிய ஓரியருடைய சந்ததியாயிருந்த பிரபுக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ிஷோன், ஏத்சேர், திஷான் என்பவர்கள்; இவர்களே ஏதோம் தேசத்தில் சேயீரின் புத்திரராகிய ஓரியருடைய சந்ததியாயிருந்த பிரபுக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லோத்தானுடைய குமாரர், ஓரி, ஏமாம் என்பவர்கள்; லோத்தானின் சகோதரி திம்னாள் என்பவ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ோபாலின் குமாரர், அல்வான், மானகாத், ஏபால், செப்போ, ஓனாம் என்பவ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ிபியோனின் குமாரர், அயா, ஆனாகு என்பவர்கள்; வனாந்தரத்திலே தன் தகப்பனாகிய சிபெயோனின் கழுதைகளை மேய்க்கையில், கோவேறு கழுதைகளைக் கண்டுபிடித்த ஆனாகு இவன்த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ிபியோனின் குமாரர், அயா, ஆனாகு என்பவர்கள்; வனாந்தரத்திலே தன் தகப்பனாகிய சிபெயோனின் கழுதைகளை மேய்க்கையில், கோவேறு கழுதைகளைக் கண்டுபிடித்த ஆனாகு இவன்த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னாகின் பிள்ளைகள், திஷோன், அகோலிபாமாள் என்பவர்கள்; இந்த அகோலிபாமாள் ஆனாகின் குமாரத்தி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ிஷோனுடைய குமாரர், எம்தான், எஸ்பான், இத்தரான், கெரான் என்பவ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ோராகு பிரபு, கத்தாம் பிரபு, அமலேக்கு பிரபு என்பவர்கள்; இவர்கள் ஏதோம் தேசத்தில் எலீப்பாசின் சந்ததியும் ஆதாளின் குமாரருமாயிருந்த பிரபுக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ஏத்சேருடைய குமாரர், பில்கான், சகவான், அக்கான் என்பவ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திஷானுடைய குமாரர், ஊத்ஸ், அரான் என்பவ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ஓரியரின் சந்ததியில் தோன்றிய பிரபுக்கள், லோத்தான் பிரபு, சோபால் பிரபு, சிபியோன் பிரபு, ஆனாகு பிரபு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திஷோன் பிரபு, ஏத்சேர் பிரபு, திஷான் பிரபு என்பவர்கள்; இவர்களே சேயீர் தேசத்திலே தங்கள் தங்கள் இடங்களில் இருந்த ஓரியர் சந்ததியான பிரபுக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திஷோன் பிரபு, ஏத்சேர் பிரபு, திஷான் பிரபு என்பவர்கள்; இவர்களே சேயீர் தேசத்திலே தங்கள் தங்கள் இடங்களில் இருந்த ஓரியர் சந்ததியான பிரபுக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இஸ்ரவேல் புத்திரர்மேல் ராஜாக்கள் அரசாளுகிறதற்கு முன்னே, ஏதோம் தேசத்தில் ஆண்ட ராஜாக்களாவன: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இஸ்ரவேல் புத்திரர்மேல் ராஜாக்கள் அரசாளுகிறதற்கு முன்னே, ஏதோம் தேசத்தில் ஆண்ட ராஜாக்களாவன: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ேயோருடைய குமாரனாகிய பேலா ஏதோமிலே அரசாண்டான்; அவனுடைய பட்டணத்துக்குத் தின்காபா என்று பே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பேலா மரித்தபின், போஸ்றா பட்டணத்தானாகிய சேராகுடைய குமாரனாகிய யோபாப் அவன் பட்டத்திற்கு வந்தான்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யோபாப் மரித்தபின், தேமானிய தேசத்தானாகிய உஷாம் அவன் பட்டத்திற்கு வந்த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ோராகு பிரபு, கத்தாம் பிரபு, அமலேக்கு பிரபு என்பவர்கள்; இவர்கள் ஏதோம் தேசத்தில் எலீப்பாசின் சந்ததியும் ஆதாளின் குமாரருமாயிருந்த பிரபுக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உஷாம் மரித்தபின், மோவாபின் நாட்டிலே மீதியானியரை முறிய அடித்த பேதாதின் குமாரனாகிய ஆதாத் அவன் பட்டத்திற்கு வந்தான்; அவனுடைய பட்டணத்துக்கு ஆவீத் என்று பே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உஷாம் மரித்தபின், மோவாபின் நாட்டிலே மீதியானியரை முறிய அடித்த பேதாதின் குமாரனாகிய ஆதாத் அவன் பட்டத்திற்கு வந்தான்; அவனுடைய பட்டணத்துக்கு ஆவீத் என்று பே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ஆதாத் மரித்தபின், மஸ்ரேக்கா ஊரானாகிய சம்லா அவனுடைய பட்டத்திற்கு வந்த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சம்லா மரித்தபின் அங்கே இருக்கிற நதிக்குச் சமீபமான ரெகொபோத் என்னும் ஊரானாகிய சவுல் அவனுடைய பட்டத்திற்கு வந்த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சவுல் மரித்தபின், அக்போருடைய குமாரனாகிய பாகால்கானான் அவனுடைய பட்டத்திற்கு வந்த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க்போருடைய குமாரனாகிய பாகால்கானான் மரித்தபின், ஆதார் அவனுடைய பட்டத்திற்கு வந்தான்; அவனுடைய பட்டணத்துக்குப் பாகு என்று பேர்; அவன் மனைவியின் பேர் மெகதபேல்; அவன் மத்ரேத்துடைய குமாரத்தியும் மேசகாவின் குமாரத்தியுமாய் இருந்தா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க்போருடைய குமாரனாகிய பாகால்கானான் மரித்தபின், ஆதார் அவனுடைய பட்டத்திற்கு வந்தான்; அவனுடைய பட்டணத்துக்குப் பாகு என்று பேர்; அவன் மனைவியின் பேர் மெகதபேல்; அவன் மத்ரேத்துடைய குமாரத்தியும் மேசகாவின் குமாரத்தியுமாய் இருந்தா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தங்கள் பற்பல வம்சங்களின்படியேயும் வாசஸ்தலங்களின்படியேயும் நாமதேயங்களின்படியேயும் ஏசாவின் சந்ததியில் தோன்றிய பிரபுக்களுடைய நாமங்களாவன: திம்னா பிரபு, அல்வா பிரபு, ஏதேத் பிரபு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தங்கள் பற்பல வம்சங்களின்படியேயும் வாசஸ்தலங்களின்படியேயும் நாமதேயங்களின்படியேயும் ஏசாவின் சந்ததியில் தோன்றிய பிரபுக்களுடைய நாமங்களாவன: திம்னா பிரபு, அல்வா பிரபு, ஏதேத் பிரபு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கோலிபாமா பிரபு, ஏலா பிரபு, பினோன் பிரபு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ஏசாவின் குமாரனாகிய ரெகுவேலின் புத்திரரில் நகாத் பிரபு, செராகு பிரபு, சம்மா பிரபு, மீசா பிரபு என்பவர்கள்; இவர்கள் ஏதோம் தேசத்தில் ரெகுவேலின் சந்ததியும் ஏசாவின் மனைவியாகிய பஸ்மாத்தின் குமாரருமாயிருந்த பிரபுக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கேனாஸ் பிரபு, தேமான் பிரபு, மிப்சார் பிரபு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மக்தியேல் பிரபு, ஈராம் பிரபு; இவர்களே தங்கள் சொந்தமான தேசத்திலே பற்பல இடங்களில் குடியிருந்த ஏதோம் சந்ததிப் பிரபுக்கள்; இந்த ஏதோமியருக்குத் தகப்பன் ஏசா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மக்தியேல் பிரபு, ஈராம் பிரபு; இவர்களே தங்கள் சொந்தமான தேசத்திலே பற்பல இடங்களில் குடியிருந்த ஏதோம் சந்ததிப் பிரபுக்கள்; இந்த ஏதோமியருக்குத் தகப்பன் ஏசா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ஏதோமியரின் தகப்பனாகிய ஏசாவின் வம்சவரலாறு: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ஏசா கானான் தேசத்துப் பெண்களில் ஏத்தியனான ஏலோனின் குமாரத்தியாகிய ஆதாளையும், ஏவியனாகிய சிபியோனின் குமாரத்தியும் ஆனாகின் குமாரத்தியுமாகிய அகோலிபாமாளையும்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ஏசா கானான் தேசத்துப் பெண்களில் ஏத்தியனான ஏலோனின் குமாரத்தியாகிய ஆதாளையும், ஏவியனாகிய சிபியோனின் குமாரத்தியும் ஆனாகின் குமாரத்தியுமாகிய அகோலிபாமாளையும்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ஸ்மவேலின் குமாரத்தியும் நெபாயோத்தின் சகோதரியுமாகிய பஸ்மாத்தையும் விவாகம்பண்ணியிருந்த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தாள் ஏசாவுக்கு எலீப்பாசைப் பெற்றாள்; பஸ்மாத்து ரெகுவேலைப் பெற்றா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கோலிபாமாள் எயூஷையும், யாலாமையும், கோராகையும் பெற்றாள்; இவர்களே ஏசாவுக்குக் கானான் தேசத்திலே பிறந்த குமாரர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கோலிபாமாள் எயூஷையும், யாலாமையும், கோராகையும் பெற்றாள்; இவர்களே ஏசாவுக்குக் கானான் தேசத்திலே பிறந்த குமார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ஏசாவின் குமாரனாகிய ரெகுவேலின் புத்திரரில் நகாத் பிரபு, செராகு பிரபு, சம்மா பிரபு, மீசா பிரபு என்பவர்கள்; இவர்கள் ஏதோம் தேசத்தில் ரெகுவேலின் சந்ததியும் ஏசாவின் மனைவியாகிய பஸ்மாத்தின் குமாரருமாயிருந்த பிரபுக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ஏசா தன் மனைவிகளையும், தன் குமாரரையும், தன் குமாரத்திகளையும், தன் வீட்டிலுள்ள யாவரையும், தன் ஆடுமாடுகளையும், மற்ற ஜீவஜந்துக்கள் யாவையும் தான் கானான் தேசத்திலே சம்பாதித்த ஆஸ்தி முழுவதையும் சேர்த்துக்கொண்டு, தன் சகோதரனாகிய யாக்கோபை விட்டுப் பிரிந்து வேறே தேசத்துக்குப் போன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ஏசா தன் மனைவிகளையும், தன் குமாரரையும், தன் குமாரத்திகளையும், தன் வீட்டிலுள்ள யாவரையும், தன் ஆடுமாடுகளையும், மற்ற ஜீவஜந்துக்கள் யாவையும் தான் கானான் தேசத்திலே சம்பாதித்த ஆஸ்தி முழுவதையும் சேர்த்துக்கொண்டு, தன் சகோதரனாகிய யாக்கோபை விட்டுப் பிரிந்து வேறே தேசத்துக்குப் போன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ஏசா தன் மனைவிகளையும், தன் குமாரரையும், தன் குமாரத்திகளையும், தன் வீட்டிலுள்ள யாவரையும், தன் ஆடுமாடுகளையும், மற்ற ஜீவஜந்துக்கள் யாவையும் தான் கானான் தேசத்திலே சம்பாதித்த ஆஸ்தி முழுவதையும் சேர்த்துக்கொண்டு, தன் சகோதரனாகிய யாக்கோபை விட்டுப் பிரிந்து வேறே தேசத்துக்குப் போன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ுடைய சம்பத்து மிகுதியாயிருந்தபடியினால் அவர்கள் ஒருமித்துக் குடியிருக்கக் கூடாமற்போயிற்று; அவர்களுடைய மந்தைகளினிமித்தமாய் அவர்கள் தங்கியிருந்த பூமி அவர்களைத் தாங்கக் கூடாததாயிருந்தது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ுடைய சம்பத்து மிகுதியாயிருந்தபடியினால் அவர்கள் ஒருமித்துக் குடியிருக்கக் கூடாமற்போயிற்று; அவர்களுடைய மந்தைகளினிமித்தமாய் அவர்கள் தங்கியிருந்த பூமி அவர்களைத் தாங்கக் கூடாததாயிருந்தது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தலால் ஏசா சேயீர்மலையில் குடியேறினான்; ஏசாவுக்கு ஏதோம் என்று பேர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ேயீர்மலையில் இருக்கிற ஏதோமியருடைய தகப்பனாகிய ஏசாவின் சந்ததிகளும்,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ஏசாவின் குமாரருடைய நாமங்களுமாவன: ஏசாவின் மனைவியாகிய ஆதாளுடைய குமாரனுக்கு எலீப்பாஸ் என்று பேர்; ஏசாவின் மனைவியாகிய பஸ்மாத்துடைய குமாரனுக்கு ரெகுவேல் என்று பேர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ஏசாவின் குமாரருடைய நாமங்களுமாவன: ஏசாவின் மனைவியாகிய ஆதாளுடைய குமாரனுக்கு எலீப்பாஸ் என்று பேர்; ஏசாவின் மனைவியாகிய பஸ்மாத்துடைய குமாரனுக்கு ரெகுவேல் என்று பேர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லீப்பாஸின் குமாரர், தேமான், ஓமார், செப்போ, கத்தாம் கேனாஸ் என்பவ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ஏசாவின் குமாரனாகிய ரெகுவேலின் புத்திரரில் நகாத் பிரபு, செராகு பிரபு, சம்மா பிரபு, மீசா பிரபு என்பவர்கள்; இவர்கள் ஏதோம் தேசத்தில் ரெகுவேலின் சந்ததியும் ஏசாவின் மனைவியாகிய பஸ்மாத்தின் குமாரருமாயிருந்த பிரபுக்க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ிம்னாள் ஏசாவின் குமாரனாகிய எலீப்பாசுக்கு மறுமனையாட்டியாயிருந்து, எலீப்பாசுக்கு அமலேக்கைப் பெற்றாள்; இவர்களே ஏசாவின் மனைவியாகிய ஆதாளுடைய புத்திரர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ிம்னாள் ஏசாவின் குமாரனாகிய எலீப்பாசுக்கு மறுமனையாட்டியாயிருந்து, எலீப்பாசுக்கு அமலேக்கைப் பெற்றாள்; இவர்களே ஏசாவின் மனைவியாகிய ஆதாளுடைய புத்திரர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ரெகுவேலுடைய குமாரர், நகாத், செராகு, சம்மா, மீசா என்பவர்கள்; இவர்களே ஏசாவின் மனைவியாகிய பஸ்மாத்தின் புத்திரர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ரெகுவேலுடைய குமாரர், நகாத், செராகு, சம்மா, மீசா என்பவர்கள்; இவர்களே ஏசாவின் மனைவியாகிய பஸ்மாத்தின் புத்திரர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ிபியோனின் குமாரத்தியும் ஆனாகின் குமாரத்தியுமான அகோலிபாமாள் என்கிற ஏசாவின் மனைவி எயூஷ், யாலாம், கோராகு என்னும் புத்திரரை ஏசாவுக்குப் பெற்றா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ிபியோனின் குமாரத்தியும் ஆனாகின் குமாரத்தியுமான அகோலிபாமாள் என்கிற ஏசாவின் மனைவி எயூஷ், யாலாம், கோராகு என்னும் புத்திரரை ஏசாவுக்குப் பெற்றாள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ஏசாவின் குமாரரில் தோன்றிய பிரபுக்களாவன: ஏசாவுக்கு மூத்தமகனாகிய எலீப்பாசுடைய குமாரரில் தேமான் பிரபு, ஓமார் பிரபு, செப்போ பிரபு, கேனாஸ் பிரபு,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ஏசாவின் குமாரரில் தோன்றிய பிரபுக்களாவன: ஏசாவுக்கு மூத்தமகனாகிய எலீப்பாசுடைய குமாரரில் தேமான் பிரபு, ஓமார் பிரபு, செப்போ பிரபு, கேனாஸ் பிரப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ஏசாவின் மனைவியாகிய அகோலிபாமாளின் குமாரர், எயூஷ் பிரபு, யாலாம் பிரபு, கோராகு பிரபு, என்பவர்கள்; இவர்கள் ஆனாகின் குமாரத்தியும் ஏசாவுடைய மனைவியுமாகிய அகோலிபாமாளின் சந்ததியாயிருந்த பிரபுக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ஏசாவின் மனைவியாகிய அகோலிபாமாளின் குமாரர், எயூஷ் பிரபு, யாலாம் பிரபு, கோராகு பிரபு, என்பவர்கள்; இவர்கள் ஆனாகின் குமாரத்தியும் ஏசாவுடைய மனைவியுமாகிய அகோலிபாமாளின் சந்ததியாயிருந்த பிரபுக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வர்களே ஏதோம் என்னும் ஏசாவின் சந்ததி; இவர்களே அவர்களில் இருந்த பிரபுக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5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se are the sons of Seir the Horite, who inhabited the land; Lotan, and Shobal, and Zibe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An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Dishon, and Ezer, and Dishan: these are the dukes of the Horites, the children of Seir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and of Ed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the children of Lotan were Hori and Hemam; and Lotan's sister was Timn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the children of Shobal were these; Alvan, and Manahath, and Ebal, Shepho, and On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these are the children of Zibeon; both Ajah, and Anah: this was that Anah that fou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ules in the wilderness, as he fed the asses of Zibeon his fa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the children of Anah were these; Dishon, and Aholibamah the daughter of An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these are the children of Dishon; Hemdan, and Eshban, and Ithran, and Cher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Duke Korah, duke Gatam, and duke Amalek: these are the dukes that came of Eliphaz in the lan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The children of Ezer are these; Bilhan, and Zaavan, and Ak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e children of Dishan are these; Uz, and Ar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These are the dukes that came of the Horites; duke Lotan, duke Shobal, duke Zibeon, duke An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Duke Dishon, duke Ezer, duke Dishan: these are the dukes that came of Hori, among their duke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and of Sei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these are the kings that reigned in the land of Edom, before there reigned any king ove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ildren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Bela the son of Beor reigned in Edom: and the name of his city was Dinhab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Bela died, and Jobab the son of Zerah of Bozrah reigned in his pos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Jobab died, and Husham of the land of Temani reigned in his pos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dom; these were the sons of Ad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Husham died, and Hadad the son of Bedad, who stroke Midian in the field of Moab, reigned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position: and the name of his city was Avi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Hadad died, and Samlah of Masrekah reigned in his pos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And Samlah died, and Saul of Rehoboth by the river reigned in his pos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Saul died, and Baalhanan the son of Achbor reigned in his pos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nd Baalhanan the son of Achbor died, and Hadar reigned in his position: and the name of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ity was Pau; and his wife's name was Mehetabel, the daughter of Matred, the daughter of Mezaha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And these are the names of the dukes that came of Esau, according to their families, after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aces, by their names; duke Timnah, duke Alvah, duke Jethet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Duke Aholibamah, duke Elah, duke Pin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se are the sons of Reuel Esau's son; duke Nahath, duke Zerah, duke Shammah, duke Mizza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Duke Kenaz, duke Teman, duke Mibza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Duke Magdiel, duke Iram: these be the dukes of Edom, according to their habitations in the l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ir possession: he is Esau the father of the Edomit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these are the generations of Esau, who is Ed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Esau took his wives of the daughters of Canaan; Adah the daughter of Elon the Hittit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holibamah the daughter of Anah the daughter of Zibeon the Hivit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Bashemath Ishmael's daughter, sister of Nebajo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Adah bare to Esau Eliphaz; and Bashemath bare Reuel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Aholibamah bare Jeush, and Jaalam, and Korah: these are the sons of Esau, which were bo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him in the land of Cana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se are the dukes that came of Reuel in the land of Edom; these are the sons of Bashemath Esau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Esau took his wives, and his sons, and his daughters, and all the persons of his hous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cattle, and all his beasts, and all his substance, which he had got in the land of Canaan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nt into the country from the face of his brother Jaco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For their riches were more than that they might dwell together; and the land wherein they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angers could not bear them because of their catt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us dwelt Esau in mount Seir: Esau is Ed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se are the generations of Esau the father of the Edomites in mount Sei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se are the names of Esau's sons; Eliphaz the son of Adah the wife of Esau, Reuel the s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shemath the wife of Esa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e sons of Eliphaz were Teman, Omar, Zepho, and Gatam, and Kenaz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imna was concubine to Eliphaz Esau's son; and she bare to Eliphaz Amalek: these wer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ns of Adah Esau's w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these are the sons of Reuel; Nahath, and Zerah, Shammah, and Mizzah: these were the son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shemath Esau's w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these were the sons of Aholibamah, the daughter of Anah the daughter of Zibeon, Esau's wif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he bare to Esau Jeush, and Jaalam, and Kor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se were dukes of the sons of Esau: the sons of Eliphaz the firstborn son of Esau; duke Tema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uke Omar, duke Zepho, duke Kenaz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ese are the sons of Aholibamah Esau's wife; duke Jeush, duke Jaalam, duke Korah: the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re the dukes that came of Aholibamah the daughter of Anah, Esau's w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se are the sons of Esau, who is Edom, and these are their duk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2026-06-03T07:37:19Z</dcterms:created>
  <dcterms:modified xsi:type="dcterms:W3CDTF">2026-06-03T07:37:19Z</dcterms:modified>
  <dc:title>ஆதியாகமம் : 36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