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இருளின் பள்ளத்தாக்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ன் மத்தியில் அமி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் என்னை நொறுக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ையாதே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ன்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என்னை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 என்னை நெருக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ாதே என்று தைரியப்பட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ந்தாலும் நம்பி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சும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த்தோர் என்னை விட்டு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னோர் என்னை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ு பரியந்தம் என்னோடு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ன்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ேர்ந்தாலும் பற்றிக் கொள்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லுவேன்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ே நீரே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நீரே போது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நடுவில்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மத்தியில் க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2026-09-15T10:57:34Z</dcterms:created>
  <dcterms:modified xsi:type="dcterms:W3CDTF">2026-09-15T10:57:34Z</dcterms:modified>
  <dc:title>துதிப் பாடல்கள் : 924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