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 இருளின் பள்ளத்தாக்க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ோடு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ன் மத்தியில் அமிழ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் என்னை நொறுக்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ையாதே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சொன்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நட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என்னை சூழ்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 என்னை நெருக்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ிடாதே என்று தைரியப்படு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வந்தாலும் நம்பிடு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 சும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ித்தோர் என்னை விட்டு வில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னோர் என்னை கைவ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ிவு பரியந்தம் என்னோடு இரு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சொன்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நேர்ந்தாலும் பற்றிக் கொள்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கைவ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 செல்லுவேன்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நீரே நீரே போ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நீரே போது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ன் நடுவில் நட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ன் மத்தியில் கட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2026-06-15T08:01:47Z</dcterms:created>
  <dcterms:modified xsi:type="dcterms:W3CDTF">2026-06-15T08:01:47Z</dcterms:modified>
  <dc:title>துதிப் பாடல்கள் : 924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