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பரன் இயேசுவின் ஆட்ச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ெங்கு நோக்கினும்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 பாடிக்கொண்டிருக்கும் ஒரு கூ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க்கம் நோக்கினும் இயேசுவைச்சு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்திருக்கும் பரிசுத்தர் கூ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 – என்ற துதிபாட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ஒலித்திடும்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ஆண்டவன் அரசாளும் அரியா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யர்வுமில்லை அங்கே தாழ்வ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இல்லை பணக்காரன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ன் அரசாளும் அரியா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கண்ணீர் அங்கு இல்லை – வியாதி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மைகள் ஒ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்சைக் குழந்தைகள் பாம்பின் புற்ற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ளை வைத்தே விளைய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் இயேசுவின் ஆட்ச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ைகள் பகைகள் மறந்தே உறவ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 – என்ற துதிபாட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ஒலித்திடும்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ஆண்டவன் அரசாளும் அரியாசனம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வருடத்து சிங்கா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க்கின்ற போது – இனிக்கும் ம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பாடுவேன் தேவக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ஆண்டவன் அரசாளும் அரியா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ருத்தம் பசி தாகம் அங்க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ின் துயரங்கள் ஒ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ுக்கன் தீங்குகள் இழைப்பாரில்லை ஆ…ஆ…ஆ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2026-09-16T13:43:21Z</dcterms:created>
  <dcterms:modified xsi:type="dcterms:W3CDTF">2026-09-16T13:43:21Z</dcterms:modified>
  <dc:title>துதிப் பாடல்கள் : 228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