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பரன் இயேசுவின் ஆட்ச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ெங்கு நோக்கினும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 பாடிக்கொண்டிருக்கும் ஒரு 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க்கம் நோக்கினும் இயேசுவைச்சு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்திருக்கும் பரிசுத்தர் 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என்ற துதி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ஒலித்திடு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ர்வுமில்லை அங்கே தாழ்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இல்லை பணக்கார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கண்ணீர் அங்கு இல்லை – வியாதி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கள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்சைக் குழந்தைகள் பாம்பின் புற்ற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களை வைத்தே விளைய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் இயேசுவின் ஆட்ச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ள் பகைகள் மறந்தே உறவ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என்ற துதி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ஒலித்திடு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வருடத்து சிங்க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ின்ற போது – இனிக்கும் ம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பாடுவேன் தேவக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ஆண்டவன் அரசாளும் அரிய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த்தம் பசி தாகம் அங்க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துயரங்கள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ன் தீங்குகள் இழைப்பாரில்லை ஆ…ஆ…ஆ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2026-07-31T18:28:46Z</dcterms:created>
  <dcterms:modified xsi:type="dcterms:W3CDTF">2026-07-31T18:28:46Z</dcterms:modified>
  <dc:title>துதிப் பாடல்கள் : 228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