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presProps" Target="presProps.xml"/>
  <Relationship Id="rId112" Type="http://schemas.openxmlformats.org/officeDocument/2006/relationships/viewProps" Target="viewProps.xml"/>
  <Relationship Id="rId11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they were at Salamis, they preached the word of God in the synagogues of the Jews: and they had also John to their minister.]]></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when the Gentiles heard this, they were glad, and glorified the word of the Lord: and as many as were ordained to eternal life believed.]]></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when the Gentiles heard this, they were glad, and glorified the word of the Lord: and as many as were ordained to eternal life believed.]]></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the word of the Lord was published throughout all the region.]]></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the Jews stirred up the devout and honourable women, and the chief men of the city, and raised persecution against Paul and Barnabas, and expelled them out of their coasts.]]></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the Jews stirred up the devout and honourable women, and the chief men of the city, and raised persecution against Paul and Barnabas, and expelled them out of their coasts.]]></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the Jews stirred up the devout and honourable women, and the chief men of the city, and raised persecution against Paul and Barnabas, and expelled them out of their coasts.]]></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But they shook off the dust of their feet against them, and came unto Iconium.]]></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But they shook off the dust of their feet against them, and came unto Iconium.]]></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the disciples were filled with joy, and with the Holy Spiri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they were at Salamis, they preached the word of God in the synagogues of the Jews: and they had also John to their minist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en they had gone through the isle unto Paphos, they found a certain sorcerer, a false prophet, a Jew, whose name was Barjesu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en they had gone through the isle unto Paphos, they found a certain sorcerer, a false prophet, a Jew, whose name was Barjesu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ich was with the deputy of the country, Sergius Paulus, a prudent man; who called for Barnabas and Saul, and desired to hear the word of Go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ich was with the deputy of the country, Sergius Paulus, a prudent man; who called for Barnabas and Saul, and desired to hear the word of Go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Elymas the sorcerer (for so is his name by interpretation) withstood them, seeking to turn away the deputy from the fait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Elymas the sorcerer (for so is his name by interpretation) withstood them, seeking to turn away the deputy from the fait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aul, (who also is called Paul,) filled with the Holy Spirit, set his eyes on hi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aid, O full of all subtlety and all mischief, you child of the devil, you enemy of all righteousness, will you not cease to pervert the right ways of th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 were in the church that was at Antioch certain prophets and teachers; as Barnabas, and Simeon that was called Niger, and Lucius of Cyrene, and Manaen, which had been brought up with Herod the tetrarch, and Sau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aid, O full of all subtlety and all mischief, you child of the devil, you enemy of all righteousness, will you not cease to pervert the right ways of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now, behold, the hand of the Lord is upon you, and you shall be blind, not seeing the sun for a season. And immediately there fell on him a mist and a darkness; and he went about seeking some to lead him by the han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now, behold, the hand of the Lord is upon you, and you shall be blind, not seeing the sun for a season. And immediately there fell on him a mist and a darkness; and he went about seeking some to lead him by the han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now, behold, the hand of the Lord is upon you, and you shall be blind, not seeing the sun for a season. And immediately there fell on him a mist and a darkness; and he went about seeking some to lead him by the han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deputy, when he saw what was done, believed, being astonished at the doctrine of the Lor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deputy, when he saw what was done, believed, being astonished at the doctrine of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when Paul and his company loosed from Paphos, they came to Perga in Pamphylia: and John departing from them returned to Jerusal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when Paul and his company loosed from Paphos, they came to Perga in Pamphylia: and John departing from them returned to Jerusal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when Paul and his company loosed from Paphos, they came to Perga in Pamphylia: and John departing from them returned to Jerusal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when they departed from Perga, they came to Antioch in Pisidia, and went into the synagogue on the sabbath day, and sat dow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 were in the church that was at Antioch certain prophets and teachers; as Barnabas, and Simeon that was called Niger, and Lucius of Cyrene, and Manaen, which had been brought up with Herod the tetrarch, and Saul.]]></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when they departed from Perga, they came to Antioch in Pisidia, and went into the synagogue on the sabbath day, and sat dow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e reading of the law and the prophets the rulers of the synagogue sent unto them, saying, All of you men and brethren, if all of you have any word of exhortation for the people, say o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e reading of the law and the prophets the rulers of the synagogue sent unto them, saying, All of you men and brethren, if all of you have any word of exhortation for the people, say o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e reading of the law and the prophets the rulers of the synagogue sent unto them, saying, All of you men and brethren, if all of you have any word of exhortation for the people, say o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Paul stood up, and beckoning with his hand said, Men of Israel, and all of you that fear God, give audienc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Paul stood up, and beckoning with his hand said, Men of Israel, and all of you that fear God, give audienc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God of this people of Israel chose our fathers, and exalted the people when they dwelt as strangers in the land of Egypt, and with an high arm brought he them out of i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God of this people of Israel chose our fathers, and exalted the people when they dwelt as strangers in the land of Egypt, and with an high arm brought he them out of i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God of this people of Israel chose our fathers, and exalted the people when they dwelt as strangers in the land of Egypt, and with an high arm brought he them out of i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bout the time of forty years suffered he their manners in the wildernes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 were in the church that was at Antioch certain prophets and teachers; as Barnabas, and Simeon that was called Niger, and Lucius of Cyrene, and Manaen, which had been brought up with Herod the tetrarch, and Saul.]]></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he had destroyed seven nations in the land of Chanaan, he divided their land to them by lo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he had destroyed seven nations in the land of Chanaan, he divided their land to them by lo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after that he gave unto them judges about the space of four hundred and fifty years, until Samuel the prophe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after that he gave unto them judges about the space of four hundred and fifty years, until Samuel the prophe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fterward they desired a king: and God gave unto them Saul the son of Cis, a man of the tribe of Benjamin, by the space of forty year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fterward they desired a king: and God gave unto them Saul the son of Cis, a man of the tribe of Benjamin, by the space of forty year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had removed him, he raised up unto them David to be their king; to whom also he gave their testimony, and said, I have found David the son of Jesse, a man after mine own heart, which shall fulfill all my wil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had removed him, he raised up unto them David to be their king; to whom also he gave their testimony, and said, I have found David the son of Jesse, a man after mine own heart, which shall fulfill all my will.]]></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had removed him, he raised up unto them David to be their king; to whom also he gave their testimony, and said, I have found David the son of Jesse, a man after mine own heart, which shall fulfill all my will.]]></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f this man's seed has God according to his promise raised unto Israel a Saviour, Jesu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s they ministered to the Lord, and fasted, the Holy Spirit said, Separate me Barnabas and Saul for the work unto which I have called th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f this man's seed has God according to his promise raised unto Israel a Saviour, Jesu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John had first preached before his coming the baptism of repentance to all the people of Israel.]]></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John had first preached before his coming the baptism of repentance to all the people of Israel.]]></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as John fulfilled his course, he said, Whom think all of you that I am? I am not he. But, behold, there comes one after me, whose shoes of his feet I am not worthy to loos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as John fulfilled his course, he said, Whom think all of you that I am? I am not he. But, behold, there comes one after me, whose shoes of his feet I am not worthy to loos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as John fulfilled his course, he said, Whom think all of you that I am? I am not he. But, behold, there comes one after me, whose shoes of his feet I am not worthy to loos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Men and brethren, children of the stock of Abraham, and whosoever among you fears God, to you is the word of this salvation sent.]]></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Men and brethren, children of the stock of Abraham, and whosoever among you fears God, to you is the word of this salvation sen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ey that dwell at Jerusalem, and their rulers, because they knew him not, nor yet the voices of the prophets which are read every sabbath day, they have fulfilled them in condemning hi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ey that dwell at Jerusalem, and their rulers, because they knew him not, nor yet the voices of the prophets which are read every sabbath day, they have fulfilled them in condemning hi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s they ministered to the Lord, and fasted, the Holy Spirit said, Separate me Barnabas and Saul for the work unto which I have called the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ey that dwell at Jerusalem, and their rulers, because they knew him not, nor yet the voices of the prophets which are read every sabbath day, they have fulfilled them in condemning him.]]></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ough they found no cause of death in him, yet desired they Pilate that he should be slai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ough they found no cause of death in him, yet desired they Pilate that he should be slain.]]></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they had fulfilled all that was written of him, they took him down from the tree, and laid him in a tomb.]]></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they had fulfilled all that was written of him, they took him down from the tree, and laid him in a tomb.]]></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God raised him from the dea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was seen many days of them which came up with him from Galilee to Jerusalem, who are his witnesses unto the peopl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was seen many days of them which came up with him from Galilee to Jerusalem, who are his witnesses unto the peopl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we declare unto you glad tidings, how that the promise which was made unto the father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we declare unto you glad tidings, how that the promise which was made unto the father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when they had fasted and prayed, and laid their hands on them, they sent them away.]]></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God has fulfilled the same unto us their children, in that he has raised up Jesus again; as it is also written in the second psalm, You are my Son, this day have I begotten you.]]></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God has fulfilled the same unto us their children, in that he has raised up Jesus again; as it is also written in the second psalm, You are my Son, this day have I begotten you.]]></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as concerning that he raised him up from the dead, now no more to return to corruption, he said likewise, I will give you the sure mercies of Davi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as concerning that he raised him up from the dead, now no more to return to corruption, he said likewise, I will give you the sure mercies of David.]]></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Wherefore he says also in another psalm, You shall not suffer yours Holy One to see corruption.]]></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David, after he had served his own generation by the will of God, fell asleep, and was laid unto his fathers, and saw corruption:]]></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David, after he had served his own generation by the will of God, fell asleep, and was laid unto his fathers, and saw corruption:]]></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But he, whom God raised again, saw no corruption.]]></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e it known unto you therefore, men and brethren, that through this man is preached unto you the forgiveness of sin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by him all that believe are justified from all things, from which all of you could not be justified by the law of Mos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o they, being sent forth by the Holy Spirit, departed unto Seleucia; and from thence they sailed to Cyprus.]]></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by him all that believe are justified from all things, from which all of you could not be justified by the law of Moses.]]></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by him all that believe are justified from all things, from which all of you could not be justified by the law of Mose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eware therefore, lest that come upon you, which is spoken of in the prophet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ehold, all of you despisers, and wonder, and perish: for I work a work in your days, a work which all of you shall in no wise believe, though a man declare it unto you.]]></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ehold, all of you despisers, and wonder, and perish: for I work a work in your days, a work which all of you shall in no wise believe, though a man declare it unto you.]]></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ehold, all of you despisers, and wonder, and perish: for I work a work in your days, a work which all of you shall in no wise believe, though a man declare it unto you.]]></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when the Jews were gone out of the synagogue, the Gentiles besought that these words might be preached to them the next sabbath.]]></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when the Jews were gone out of the synagogue, the Gentiles besought that these words might be preached to them the next sabbath.]]></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Now when the congregation was broken up, many of the Jews and religious proselytes followed Paul and Barnabas: who, speaking to them, persuaded them to continue in the grace of God.]]></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Now when the congregation was broken up, many of the Jews and religious proselytes followed Paul and Barnabas: who, speaking to them, persuaded them to continue in the grace of Go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o they, being sent forth by the Holy Spirit, departed unto Seleucia; and from thence they sailed to Cyprus.]]></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Now when the congregation was broken up, many of the Jews and religious proselytes followed Paul and Barnabas: who, speaking to them, persuaded them to continue in the grace of God.]]></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 next sabbath day came almost the whole city together to hear the word of God.]]></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But when the Jews saw the multitudes, they were filled with envy, and spoke against those things which were spoken by Paul, contradicting and blaspheming.]]></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But when the Jews saw the multitudes, they were filled with envy, and spoke against those things which were spoken by Paul, contradicting and blaspheming.]]></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en Paul and Barnabas waxed bold, and said, It was necessary that the word of God should first have been spoken to you: but seeing all of you put it from you, and judge yourselves unworthy of everlasting life, lo, we turn to the Gentile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en Paul and Barnabas waxed bold, and said, It was necessary that the word of God should first have been spoken to you: but seeing all of you put it from you, and judge yourselves unworthy of everlasting life, lo, we turn to the Gentiles.]]></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en Paul and Barnabas waxed bold, and said, It was necessary that the word of God should first have been spoken to you: but seeing all of you put it from you, and judge yourselves unworthy of everlasting life, lo, we turn to the Gentiles.]]></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so has the Lord commanded us, saying, I have set you to be a light of the Gentiles, that you should be for salvation unto the ends of the earth.]]></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so has the Lord commanded us, saying, I have set you to be a light of the Gentiles, that you should be for salvation unto the ends of the earth.]]></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so has the Lord commanded us, saying, I have set you to be a light of the Gentiles, that you should be for salvation unto the ends of the eart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8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சாலமி பட்டணத்தில் வந்தபோது அவர்கள் யூதருடைய ஜெப ஆலயங்களில் தேவவசனத்தைப் பிரசங்கி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புறஜாதியார் அதைக் கேட்டுச் சந்தோஷப்பட்டு, கர்த்தருடைய வசனத்தை மகிமைப்படுத்தினார்கள். நி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வனுக்கு நியமிக்கப்பட்டவர்கள் எவர்களோ அவர்கள் விசுவாசி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கர்த்தருடைய வசனம் அத்தேசமெங்கும் பிரசித்த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யூதர்கள் பக்தியும் கனமுமுள்ள ஸ்திரீகளையும் பட்டணத்து முதலாளிகளையும் எடுத்துவிட்டு, பவு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னபாவையும் துன்பப்படுத்தும்படி செய்து, தங்கள் எல்லைகளுக்குப் புறம்பாக அவர்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இவர்கள் தங்கள் கால்களில் படிந்த தூசியை அவர்களுக்கு எதிராக உதறிப்போட்டு, இக்கோ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த்துக்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சீஷர்கள் சந்தோஷத்தினாலும் பரிசுத்த ஆவியினாலும் நிரப்ப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னும் அவர்களுக்கு உதவிக்கார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கள் பாப்போ பட்டணம் வரைக்கும் தீவைக் கடந்துவந்தபோது, பர்யேசு என்னும் பேர்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யவித்தைக்காரனும் கள்ளத் தீர்க்கதரிசியுமான ஒரு யூதனைக்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விவேகமுள்ள மனுஷனாகிய செர்கியுபவுல் என்னும் அதிபதியுடனேகூட இருந்தான். அந்த அதி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னபாவையும் சவுலையும் அழைப்பித்து, அவர்களிடத்தில் தேவவசனத்தைக் கேட்க ஆசையா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யவித்தைக்காரன் என்று அர்த்தங்கொள்ளும் பேரையுடைய அந்த எலிமா என்பவன் அதிபதியை விசுவாசத்தினி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ப்பும்படி வகைதேடி, அவர்களோடு எதிர்த்துநி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பவுல் என்று சொல்லப்பட்ட சவுல் பரிசுத்த ஆவியினால் நிறைந்தவனாய் அவனை உற்றுப்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எல்லாக் கபடமும் எல்லாப் பொல்லாங்கும் நிறைந்தவனே, பிசாசின் மகனே, நீதிக்கெல்லாம் பகைஞ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ந்தியோகியா பட்டணத்திலுள்ள சபையிலே பர்னபாவும், நீகர் என்னப்பட்ட சிமியோனும், சிரேனே ஊ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ம்மயான வழிகளைப் புரட்டுவதில் ஓயமா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தோ, இப்பொழுதே, கர்த்தருடைய கை உன்மேல் வந்திருக்கிறது, சில காலம் சூரியனைக் காணாம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டனாயிருப்பாய் என்றான். உடனே மந்தாரமும் இருளும் அவன்மேல் விழுந்தது; அவன் தடுமாறி, கை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றவர்களைத் தே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அதிபதி சம்பவித்ததைக் கண்டு, கர்த்தருடைய உபதேசத்தைக்குறித்து அதிசய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வா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ன்பு பவுலும் அவனைச் சேர்ந்தவர்களும் பாப்போ பட்டணத்தைவிட்டுக் கப்பல் ஏறி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ம்பிலியாவிலிருக்கும் பெர்கே பட்டணத்துக்கு வந்தார்கள். யோவான் அவர்களை விட்டுப் பி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சலேமுக்குத் திரும்பி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ர்கள் பெர்கே பட்டணத்தைவிட்டுப் புறப்பட்டு, பிசீதியா நாட்டிலுள்ள அந்தியோகியாவுக்கு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கியும், காற்பங்கு தேசாதிபதியாகிய ஏரோதுடனேகூட வளர்க்கப்பட்ட மனாயீனும், சவுலும், தீர்க்கதரிசி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ய்வுநாளிலே ஜெபஆலயத்தில் பிரவேசித்து, உட்கா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யாயப்பிரமாணமும் தீர்க்கதரிசன ஆகமமும் வாசித்துமுடிந்தபின்பு: சகோதரரே, நீங்கள் ஜனங்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சொல்ல விரும்பினால் சொல்லுங்கள் என்று சொல்லும்படி ஜெபஆலயத்தலைவர்கள் அவர்களிடத்தில் ஆ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பவுல் எழுந்திருந்து, கையமர்த்தி: இஸ்ரவேலரே, தேவனுக்குப் பயந்து நடக்கிற சகல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ஸ்ரவேலராகிய இந்த ஜனத்தினுடைய தேவன் நம்முடைய பிதாக்களைத் தெரிந்துகொண்டு, எகிப்து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பரதேசிகளாய்ச் சஞ்சரித்தபோது ஜனங்களை உயர்த்தி, தமது புயபலத்தினாலே அதிலிருந்து அ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ற்பது வருஷகாலமாய் வனாந்தரத்தில் அவர்களை ஆ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ர்களாயும்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னான் தேசத்தில் ஏழு ஜாதிகளை அழித்து, அவர்களுடைய தேசத்தை இவர்களுக்குச் சுதந்தரமா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ட்டுக்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ன்பு ஏறக்குறைய நானூற்றைம்பது வருஷகாலமாய் சாமுவேல் தீர்க்கதரிசிவரைக்கும் அ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களை ஏற்படுத்திவ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துமுதல் தங்களுக்கு ஒரு ராஜாவேண்டுமென்று கேட்டுக்கொண்டார்கள்; அப்படியே தேவன் பென்ய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னாகிய கீசுடைய குமாரனான சவுலை நாற்பது வருஷகாலமாய் அவர்களுக்குக்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ன்பு அவர் அவனைத் தள்ளி, தாவீதை அவர்களுக்கு ராஜாவாக ஏற்படுத்தி, ஈசாயின் குமாரனாகிய தாவீதை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க்கு ஏற்றவனாகக் கண்டேன்; எனக்குச் சித்தமானவைகளையெல்லாம் அவன் செய்வா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றித்துச் சாட்சியுங்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னுடைய சந்ததியிலே தேவன் தமது வாக்குத்தத்தத்தின்படியே இஸ்ரவேலுக்கு இரட்சகராக இயேசு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கள் கர்த்தருக்கு ஆராதனை செய்து, உபவாசித்துக்கொண்டிருக்கிறபோது: பர்னபாவையும் சவுலையு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ம்ப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வர் வெளிப்படுவதற்கு முன்னே மனந்திரும்புதலுக்கேற்ற ஞானஸ்நானத்தைக்குறித்து யோவான் இஸ்ரவேல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ருக்கும் பிரசங்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யோவான் தன் பணிவிடை ஓட்டத்தை நிறைவேற்றுகிறபோது: நீங்கள் என்னை யார் என்று நினைக்கிறீர்கள்,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அல்ல, இதோ, எனக்குப்பின் ஒருவர் வருகிறார், அவருடைய பாதரட்சையை அவிழ்க்கிறதற்கும் நான் பா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கோதரரே, ஆபிரகாமின் சந்ததியில் பிறந்தவர்களே, தேவனுக்குப் பயந்துநடக்கிறவர்களே, இந்த இரட்சி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னம் உங்களுக்கு அனுப்ப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எருசலேமில் குடியிருக்கிறவர்களும் அவர்கள் அதிகாரிகளும் அவரை அறியாமலும், ஓய்வுநாள்தோ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க்கப்படுகிற தீர்க்கதரிசிகளின் வாக்கியங்களை அறியாமலும், அவரை ஆக்கினைக்குள்ளாகத் தீர்த்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 ஊழியத்துக்காக அவர்களைப் பிரித்துவிடுங்கள் என்று பரிசுத்த ஆவியினவர் திருவுளம்பற்றி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 வாக்கியங்களை நிறைவேற்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மரணத்திற்கு ஏதுவானதொன்றும் அவரிடத்தில் காணாதிருந்தும், அவரைக் கொலைசெய்யும்படிக்குப் பிலாத்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குறித்து எழுதியிருக்கிறவைகள் யாவையும் அவர்கள் நிறைவேற்றினபின்பு, அவரை மர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க்கி, கல்லறையிலே 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தேவனோ அவரை மரித்தோரிலிருந்து எழுப்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தம்முடனேகூடக் கலிலேயாவிலிருந்து எருசலேமுக்குப் போனவர்களுக்கு அவர் அநேகநாள் தரிசனமானா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க்கு முன்பாக அவருக்குச் சாட்சிகளா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ர் என்னுடைய குமாரன், இன்று நான் உம்மை ஜநிப்பித்தேன் என்று இரண்டாம் சங்கீத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யிருக்கிற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உபவாசித்து ஜெபம்பண்ணி, அவர்கள்மேல் கைகளை வைத்து, அவர்களை அ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இயேசுவை எழுப்பினதினாலே தேவன் நம்முடைய பிதாக்களுக்கு அருளிச்செய்த வாக்குத்தத்தத்தை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கிய நமக்கு நிறைவேற்றினார் என்று நாங்களும் உங்களுக்குச் சுவிசேஷமாய் அறிவி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னி அவர் அழிவுக்குட்படாதபடிக்கு அவரை மரித்தோரிலிருந்து எழுப்பினார் என்பதைக்குறித்து: தாவீ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ளின நிச்சயமான கிருபைகளை உங்களுக்குக் கட்டளையிடுவேன் என்று திருவுளம்பற்றி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ன்றியும், உம்முடைய பரிசுத்தர் அழிவைக் காணவொட்டீர் என்று வேறொரு சங்கீதத்தில் சொல்லி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தாவீது தன் காலத்திலே தேவனுடைய சித்தத்தின்படி அவருக்கு ஊழியஞ்செய்தபின்பு நித்திரைய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பிதாக்களிடத்திலே சேர்க்கப்பட்டு, அழிவை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தேவனால் எழுப்பப்பட்டவரோ அழிவைக் காண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ஆதலால் சகோதரரே, இவர் மூலமாய் உங்களுக்குப் பாவமன்னிப்பு உண்டாகும் என்று அறிவிக்கப்படுகிறதெ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மோசேயின் நியாயப்பிரமாணத்தினாலே நீங்கள் எவைகளினின்று விடுத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டியே அவர்கள் பரிசுத்த ஆவியினால் அனுப்பப்பட்டுச் செலுக்கியா பட்டணத்துக்கு வந்து, கப்பல் ஏ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மான்களாக்கப்படக்கூடாதிருந்ததோ, விசுவாசிக்கிறவன் எவனும் அவைகளினின்று இவராலே விடுத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மானாக்கப்படுகிறான் என்றும் உங்களுக்குத் தெரிந்தி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ன்றியும், தீர்க்கதரிசிகளின் புஸ்த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சட்டைகாரரே, பாருங்கள், பிரமித்து அழிந்துபோங்கள்! உங்கள் நாட்களில் ஒரு கிரியையை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ப்பிப்பேன், ஒருவன் அதை உங்களுக்கு விவரித்துச் சொன்னாலும் நீங்கள் விசுவாசிக்கமாட்டீர்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யிருக்கிறபடி, உங்களுக்கு நேரிடாதபடிக்கு எச்சரிக்கையாயி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வர்கள் யூதருடைய ஜெபஆலயத்திலிருந்து புறப்படுகையில், அடுத்த ஓய்வுநாளிலே இந்த வசனங்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ச் சொல்லவேண்டும் என்று புறஜாதியார் வேண்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ஜெபஆலயத்தில் கூடின சபை கலைந்துபோனபின்பு, யூதரிலும் யூதமார்க்கத்தமைந்த பக்தியுள்ளவர்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கர் பவுலையும் பர்னபாவையும் பின்பற்றினார்கள். அவர்களுடனே இவர்கள் பேசி, தேவனுடைய கிருபை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ருந்து சீப்புருதீவுக்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க்கும்படி அவர்களுக்குப் புத்தி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டுத்த ஓய்வுநாளிலே கொஞ்சங்குறையப் பட்டணத்தாரனைவரும் தேவவசனத்தைக் கேட்கும்படி கூ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யூதர்கள் ஜனக்கூட்டங்களைக் கண்டபோது பொறாமையினால் நிறைந்து, பவுலினால் சொல்லப்பட்டவை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டையாய்ப் பேசி, விரோதித்துத் தூஷி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அப்பொழுது பவுலும் பர்னபாவும் தைரியங்கொண்டு அவர்களை நோக்கி: முதலாவது உங்களுக்கே தேவவசன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வேண்டியதாயிருந்தது; நீங்களோ அதைத் தள்ளி, உங்களை நித்தியஜீவனுக்கு அபாத்திரரா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க்கொள்ளுகிறபடியினால், இதோ, நாங்கள் புறஜாதியாரிடத்தில் போ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நீர் பூமியின் கடைசிபரியந்தமும் இரட்சிப்பாயிருக்கும்படி உம்மை ஜாதிகளுக்கு ஒளியாக வைத்தேன் என்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வாக்கியத்தின்படி கர்த்தர் எங்களுக்குக் கட்டளையிட்டிருக்கிறபடியினால் இப்படிச் செய்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2026-09-16T19:45:12Z</dcterms:created>
  <dcterms:modified xsi:type="dcterms:W3CDTF">2026-09-16T19:45:12Z</dcterms:modified>
  <dc:title>அப்போஸ்தலர் : 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