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presProps" Target="presProps.xml"/>
  <Relationship Id="rId101" Type="http://schemas.openxmlformats.org/officeDocument/2006/relationships/viewProps" Target="viewProps.xml"/>
  <Relationship Id="rId10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தலால் சகோதரரே, இவர் மூலமாய் உங்களுக்குப் பாவமன்னிப்பு உண்டாகும் என்று அறிவிக்கப்படுகிறதென்ற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அவர்கள் பரிசுத்த ஆவியினால் அனுப்பப்பட்டுச் செலுக்கியா பட்டணத்துக்கு வந்து, கப்பல் ஏறி, அங்கிருந்து சீப்புருதீவுக்குப் 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அவர்கள் பரிசுத்த ஆவியினால் அனுப்பப்பட்டுச் செலுக்கியா பட்டணத்துக்கு வந்து, கப்பல் ஏறி, அங்கிருந்து சீப்புருதீவுக்குப் 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ோசேயின் நியாயப்பிரமாணத்தினாலே நீங்கள் எவைகளினின்று விடுதலையாகி நீதிமான்களாக்கப்படக்கூடாதிருந்ததோ, விசுவாசிக்கிறவன் எவனும் அவைகளினின்று இவராலே விடுதலையாகி நீதிமானாக்கப்படுகிறான் என்றும் உங்களுக்குத் தெரிந்திருக்கக்கடவ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ோசேயின் நியாயப்பிரமாணத்தினாலே நீங்கள் எவைகளினின்று விடுதலையாகி நீதிமான்களாக்கப்படக்கூடாதிருந்ததோ, விசுவாசிக்கிறவன் எவனும் அவைகளினின்று இவராலே விடுதலையாகி நீதிமானாக்கப்படுகிறான் என்றும் உங்களுக்குத் தெரிந்திருக்கக்கடவ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ாலமி பட்டணத்தில் வந்தபோது அவர்கள் யூதருடைய ஜெப ஆலயங்களில் தேவவசனத்தைப் பிரசங்கித்தார்கள். யோவானும் அவர்களுக்கு உதவிக்காரனாயிரு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ாலமி பட்டணத்தில் வந்தபோது அவர்கள் யூதருடைய ஜெப ஆலயங்களில் தேவவசனத்தைப் பிரசங்கித்தார்கள். யோவானும் அவர்களுக்கு உதவிக்காரனாயிரு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ன்றியும், தீர்க்கதரிசிகளின் புஸ்தகத்திலே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பாப்போ பட்டணம் வரைக்கும் தீவைக் கடந்துவந்தபோது, பர்யேசு என்னும் பேர்கொண்ட மாயவித்தைக்காரனும் கள்ளத் தீர்க்கதரிசியுமான ஒரு யூதனைக் கண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பாப்போ பட்டணம் வரைக்கும் தீவைக் கடந்துவந்தபோது, பர்யேசு என்னும் பேர்கொண்ட மாயவித்தைக்காரனும் கள்ளத் தீர்க்கதரிசியுமான ஒரு யூதனைக் கண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ியோகியா பட்டணத்திலுள்ள சபையிலே பர்னபாவும், நீகர் என்னப்பட்ட சிமியோனும், சிரேனே ஊரானாகிய லூகியும், காற்பங்கு தேசாதிபதியாகிய ஏரோதுடனேகூட வளர்க்கப்பட்ட மனாயீனும், சவுலும், தீர்க்கதரிசிகளாயும் போதகர்களாயும் இரு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சட்டைகாரரே, பாருங்கள், பிரமித்து அழிந்துபோங்கள்! உங்கள் நாட்களில் ஒரு கிரியையை நான் நடப்பிப்பேன், ஒருவன் அதை உங்களுக்கு விவரித்துச் சொன்னாலும் நீங்கள் விசுவாசிக்கமாட்டீர்கள் என்று சொல்லியிருக்கிறபடி, உங்களுக்கு நேரிடாதபடிக்கு எச்சரிக்கையாயிருங்கள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சட்டைகாரரே, பாருங்கள், பிரமித்து அழிந்துபோங்கள்! உங்கள் நாட்களில் ஒரு கிரியையை நான் நடப்பிப்பேன், ஒருவன் அதை உங்களுக்கு விவரித்துச் சொன்னாலும் நீங்கள் விசுவாசிக்கமாட்டீர்கள் என்று சொல்லியிருக்கிறபடி, உங்களுக்கு நேரிடாதபடிக்கு எச்சரிக்கையாயிருங்கள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விவேகமுள்ள மனுஷனாகிய செர்கியுபவுல் என்னும் அதிபதியுடனேகூட இருந்தான். அந்த அதிபதி பர்னபாவையும் சவுலையும் அழைப்பித்து, அவர்களிடத்தில் தேவவசனத்தைக் கேட்க ஆசையாயிரு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விவேகமுள்ள மனுஷனாகிய செர்கியுபவுல் என்னும் அதிபதியுடனேகூட இருந்தான். அந்த அதிபதி பர்னபாவையும் சவுலையும் அழைப்பித்து, அவர்களிடத்தில் தேவவசனத்தைக் கேட்க ஆசையாயிர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் யூதருடைய ஜெபஆலயத்திலிருந்து புறப்படுகையில், அடுத்த ஓய்வுநாளிலே இந்த வசனங்களைத் தங்களுக்குச் சொல்லவேண்டும் என்று புறஜாதியார் வேண்டிக்கொண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் யூதருடைய ஜெபஆலயத்திலிருந்து புறப்படுகையில், அடுத்த ஓய்வுநாளிலே இந்த வசனங்களைத் தங்களுக்குச் சொல்லவேண்டும் என்று புறஜாதியார் வேண்டிக்கொண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யவித்தைக்காரன் என்று அர்த்தங்கொள்ளும் பேரையுடைய அந்த எலிமா என்பவன் அதிபதியை விசுவாசத்தினின்று திருப்பும்படி வகைதேடி, அவர்களோடு எதிர்த்துநி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யவித்தைக்காரன் என்று அர்த்தங்கொள்ளும் பேரையுடைய அந்த எலிமா என்பவன் அதிபதியை விசுவாசத்தினின்று திருப்பும்படி வகைதேடி, அவர்களோடு எதிர்த்துநி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வுல் என்று சொல்லப்பட்ட சவுல் பரிசுத்த ஆவியினால் நிறைந்தவனாய் அவனை உற்றுப்பார்த்து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ஜெபஆலயத்தில் கூடின சபை கலைந்துபோனபின்பு, யூதரிலும் யூதமார்க்கத்தமைந்த பக்தியுள்ளவர்களிலும் அநேகர் பவுலையும் பர்னபாவையும் பின்பற்றினார்கள். அவர்களுடனே இவர்கள் பேசி, தேவனுடைய கிருபையிலே நிலைக்கும்படி அவர்களுக்குப் புத்திசொன்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ியோகியா பட்டணத்திலுள்ள சபையிலே பர்னபாவும், நீகர் என்னப்பட்ட சிமியோனும், சிரேனே ஊரானாகிய லூகியும், காற்பங்கு தேசாதிபதியாகிய ஏரோதுடனேகூட வளர்க்கப்பட்ட மனாயீனும், சவுலும், தீர்க்கதரிசிகளாயும் போதகர்களாயும் இரு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ஜெபஆலயத்தில் கூடின சபை கலைந்துபோனபின்பு, யூதரிலும் யூதமார்க்கத்தமைந்த பக்தியுள்ளவர்களிலும் அநேகர் பவுலையும் பர்னபாவையும் பின்பற்றினார்கள். அவர்களுடனே இவர்கள் பேசி, தேவனுடைய கிருபையிலே நிலைக்கும்படி அவர்களுக்குப் புத்திசொன்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ஜெபஆலயத்தில் கூடின சபை கலைந்துபோனபின்பு, யூதரிலும் யூதமார்க்கத்தமைந்த பக்தியுள்ளவர்களிலும் அநேகர் பவுலையும் பர்னபாவையும் பின்பற்றினார்கள். அவர்களுடனே இவர்கள் பேசி, தேவனுடைய கிருபையிலே நிலைக்கும்படி அவர்களுக்குப் புத்திசொன்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ல்லாக் கபடமும் எல்லாப் பொல்லாங்கும் நிறைந்தவனே, பிசாசின் மகனே, நீதிக்கெல்லாம் பகைஞனே, கர்த்தருடைய செம்மயான வழிகளைப் புரட்டுவதில் ஓயமாட்டாயோ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ல்லாக் கபடமும் எல்லாப் பொல்லாங்கும் நிறைந்தவனே, பிசாசின் மகனே, நீதிக்கெல்லாம் பகைஞனே, கர்த்தருடைய செம்மயான வழிகளைப் புரட்டுவதில் ஓயமாட்டாய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டுத்த ஓய்வுநாளிலே கொஞ்சங்குறையப் பட்டணத்தாரனைவரும் தேவவசனத்தைக் கேட்கும்படி கூடிவந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இப்பொழுதே, கர்த்தருடைய கை உன்மேல் வந்திருக்கிறது, சில காலம் சூரியனைக் காணாமல் நீ குருடனாயிருப்பாய் என்றான். உடனே மந்தாரமும் இருளும் அவன்மேல் விழுந்தது; அவன் தடுமாறி, கைலாகு கொடுக்கிறவர்களைத் தேட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இப்பொழுதே, கர்த்தருடைய கை உன்மேல் வந்திருக்கிறது, சில காலம் சூரியனைக் காணாமல் நீ குருடனாயிருப்பாய் என்றான். உடனே மந்தாரமும் இருளும் அவன்மேல் விழுந்தது; அவன் தடுமாறி, கைலாகு கொடுக்கிறவர்களைத் தேட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இப்பொழுதே, கர்த்தருடைய கை உன்மேல் வந்திருக்கிறது, சில காலம் சூரியனைக் காணாமல் நீ குருடனாயிருப்பாய் என்றான். உடனே மந்தாரமும் இருளும் அவன்மேல் விழுந்தது; அவன் தடுமாறி, கைலாகு கொடுக்கிறவர்களைத் தேட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யூதர்கள் ஜனக்கூட்டங்களைக் கண்டபோது பொறாமையினால் நிறைந்து, பவுலினால் சொல்லப்பட்டவைகளுக்கு எதிரிடையாய்ப் பேசி, விரோதித்துத் தூஷித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யூதர்கள் ஜனக்கூட்டங்களைக் கண்டபோது பொறாமையினால் நிறைந்து, பவுலினால் சொல்லப்பட்டவைகளுக்கு எதிரிடையாய்ப் பேசி, விரோதித்துத் தூஷித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ியோகியா பட்டணத்திலுள்ள சபையிலே பர்னபாவும், நீகர் என்னப்பட்ட சிமியோனும், சிரேனே ஊரானாகிய லூகியும், காற்பங்கு தேசாதிபதியாகிய ஏரோதுடனேகூட வளர்க்கப்பட்ட மனாயீனும், சவுலும், தீர்க்கதரிசிகளாயும் போதகர்களாயும் இருந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திபதி சம்பவித்ததைக் கண்டு, கர்த்தருடைய உபதேசத்தைக்குறித்து அதிசயப்பட்டு, விசுவாசித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ப்பொழுது பவுலும் பர்னபாவும் தைரியங்கொண்டு அவர்களை நோக்கி: முதலாவது உங்களுக்கே தேவவசனத்தைச் சொல்லவேண்டியதாயிருந்தது; நீங்களோ அதைத் தள்ளி, உங்களை நித்தியஜீவனுக்கு அபாத்திரராகத் தீர்த்துக்கொள்ளுகிறபடியினால், இதோ, நாங்கள் புறஜாதியாரிடத்தில் போகிற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ப்பொழுது பவுலும் பர்னபாவும் தைரியங்கொண்டு அவர்களை நோக்கி: முதலாவது உங்களுக்கே தேவவசனத்தைச் சொல்லவேண்டியதாயிருந்தது; நீங்களோ அதைத் தள்ளி, உங்களை நித்தியஜீவனுக்கு அபாத்திரராகத் தீர்த்துக்கொள்ளுகிறபடியினால், இதோ, நாங்கள் புறஜாதியாரிடத்தில் போகிற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ப்பொழுது பவுலும் பர்னபாவும் தைரியங்கொண்டு அவர்களை நோக்கி: முதலாவது உங்களுக்கே தேவவசனத்தைச் சொல்லவேண்டியதாயிருந்தது; நீங்களோ அதைத் தள்ளி, உங்களை நித்தியஜீவனுக்கு அபாத்திரராகத் தீர்த்துக்கொள்ளுகிறபடியினால், இதோ, நாங்கள் புறஜாதியாரிடத்தில் போகிற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பவுலும் அவனைச் சேர்ந்தவர்களும் பாப்போ பட்டணத்தைவிட்டுக் கப்பல் ஏறிப் பம்பிலியாவிலிருக்கும் பெர்கே பட்டணத்துக்கு வந்தார்கள். யோவான் அவர்களை விட்டுப் பிரிந்து, எருசலேமுக்குத் திரும்பிப்போ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பவுலும் அவனைச் சேர்ந்தவர்களும் பாப்போ பட்டணத்தைவிட்டுக் கப்பல் ஏறிப் பம்பிலியாவிலிருக்கும் பெர்கே பட்டணத்துக்கு வந்தார்கள். யோவான் அவர்களை விட்டுப் பிரிந்து, எருசலேமுக்குத் திரும்பிப்போ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நீர் பூமியின் கடைசிபரியந்தமும் இரட்சிப்பாயிருக்கும்படி உம்மை ஜாதிகளுக்கு ஒளியாக வைத்தேன் என்கிற வேதவாக்கியத்தின்படி கர்த்தர் எங்களுக்குக் கட்டளையிட்டிருக்கிறபடியினால் இப்படிச் செய்கிறோம் என்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நீர் பூமியின் கடைசிபரியந்தமும் இரட்சிப்பாயிருக்கும்படி உம்மை ஜாதிகளுக்கு ஒளியாக வைத்தேன் என்கிற வேதவாக்கியத்தின்படி கர்த்தர் எங்களுக்குக் கட்டளையிட்டிருக்கிறபடியினால் இப்படிச் செய்கிறோம் என்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ெர்கே பட்டணத்தைவிட்டுப் புறப்பட்டு, பிசீதியா நாட்டிலுள்ள அந்தியோகியாவுக்கு வந்து, ஓய்வுநாளிலே ஜெபஆலயத்தில் பிரவேசித்து, உட்கார்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ெர்கே பட்டணத்தைவிட்டுப் புறப்பட்டு, பிசீதியா நாட்டிலுள்ள அந்தியோகியாவுக்கு வந்து, ஓய்வுநாளிலே ஜெபஆலயத்தில் பிரவேசித்து, உட்கார்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கர்த்தருக்கு ஆராதனை செய்து, உபவாசித்துக்கொண்டிருக்கிறபோது: பர்னபாவையும் சவுலையும் நான் அழைத்த ஊழியத்துக்காக அவர்களைப் பிரித்துவிடுங்கள் என்று பரிசுத்த ஆவியினவர் திருவுளம்பற்றின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ுறஜாதியார் அதைக் கேட்டுச் சந்தோஷப்பட்டு, கர்த்தருடைய வசனத்தை மகிமைப்படுத்தினார்கள். நித்திய ஜீவனுக்கு நியமிக்கப்பட்டவர்கள் எவர்களோ அவர்கள் விசுவாசித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ுறஜாதியார் அதைக் கேட்டுச் சந்தோஷப்பட்டு, கர்த்தருடைய வசனத்தை மகிமைப்படுத்தினார்கள். நித்திய ஜீவனுக்கு நியமிக்கப்பட்டவர்கள் எவர்களோ அவர்கள் விசுவாசித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ப்பிரமாணமும் தீர்க்கதரிசன ஆகமமும் வாசித்துமுடிந்தபின்பு: சகோதரரே, நீங்கள் ஜனங்களுக்குப் புத்திசொல்ல விரும்பினால் சொல்லுங்கள் என்று சொல்லும்படி ஜெபஆலயத்தலைவர்கள் அவர்களிடத்தில் ஆள் அனுப்ப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ப்பிரமாணமும் தீர்க்கதரிசன ஆகமமும் வாசித்துமுடிந்தபின்பு: சகோதரரே, நீங்கள் ஜனங்களுக்குப் புத்திசொல்ல விரும்பினால் சொல்லுங்கள் என்று சொல்லும்படி ஜெபஆலயத்தலைவர்கள் அவர்களிடத்தில் ஆள் அனுப்பி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கர்த்தருடைய வசனம் அத்தேசமெங்கும் பிரசித்தமாயிற்ற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வுல் எழுந்திருந்து, கையமர்த்தி: இஸ்ரவேலரே, தேவனுக்குப் பயந்து நடக்கிற சகல ஜனங்களே, கேளுங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வுல் எழுந்திருந்து, கையமர்த்தி: இஸ்ரவேலரே, தேவனுக்குப் பயந்து நடக்கிற சகல ஜனங்களே, கேளுங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யூதர்கள் பக்தியும் கனமுமுள்ள ஸ்திரீகளையும் பட்டணத்து முதலாளிகளையும் எடுத்துவிட்டு, பவுலையும் பர்னபாவையும் துன்பப்படுத்தும்படி செய்து, தங்கள் எல்லைகளுக்குப் புறம்பாக அவர்களைத் துரத்திவிட்ட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யூதர்கள் பக்தியும் கனமுமுள்ள ஸ்திரீகளையும் பட்டணத்து முதலாளிகளையும் எடுத்துவிட்டு, பவுலையும் பர்னபாவையும் துன்பப்படுத்தும்படி செய்து, தங்கள் எல்லைகளுக்குப் புறம்பாக அவர்களைத் துரத்திவிட்ட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ராகிய இந்த ஜனத்தினுடைய தேவன் நம்முடைய பிதாக்களைத் தெரிந்துகொண்டு, எகிப்து தேசத்தில் அவர்கள் பரதேசிகளாய்ச் சஞ்சரித்தபோது ஜனங்களை உயர்த்தி, தமது புயபலத்தினாலே அதிலிருந்து அவர்களைப் புறப்படப்பண்ண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கர்த்தருக்கு ஆராதனை செய்து, உபவாசித்துக்கொண்டிருக்கிறபோது: பர்னபாவையும் சவுலையும் நான் அழைத்த ஊழியத்துக்காக அவர்களைப் பிரித்துவிடுங்கள் என்று பரிசுத்த ஆவியினவர் திருவுளம்பற்றின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ராகிய இந்த ஜனத்தினுடைய தேவன் நம்முடைய பிதாக்களைத் தெரிந்துகொண்டு, எகிப்து தேசத்தில் அவர்கள் பரதேசிகளாய்ச் சஞ்சரித்தபோது ஜனங்களை உயர்த்தி, தமது புயபலத்தினாலே அதிலிருந்து அவர்களைப் புறப்படப்பண்ணி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வர்கள் தங்கள் கால்களில் படிந்த தூசியை அவர்களுக்கு எதிராக உதறிப்போட்டு, இக்கோனியா பட்டணத்துக்குப் போ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ற்பது வருஷகாலமாய் வனாந்தரத்தில் அவர்களை ஆதரித்து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சீஷர்கள் சந்தோஷத்தினாலும் பரிசுத்த ஆவியினாலும் நிரப்பப்பட்ட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னான் தேசத்தில் ஏழு ஜாதிகளை அழித்து, அவர்களுடைய தேசத்தை இவர்களுக்குச் சுதந்தரமாகப் பங்கிட்டுக்கொடுத்து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ஏறக்குறைய நானூற்றைம்பது வருஷகாலமாய் சாமுவேல் தீர்க்கதரிசிவரைக்கும் அவர்களுக்கு நியாயாதிபதிகளை ஏற்படுத்திவந்த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ஏறக்குறைய நானூற்றைம்பது வருஷகாலமாய் சாமுவேல் தீர்க்கதரிசிவரைக்கும் அவர்களுக்கு நியாயாதிபதிகளை ஏற்படுத்திவந்த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முதல் தங்களுக்கு ஒரு ராஜாவேண்டுமென்று கேட்டுக்கொண்டார்கள்; அப்படியே தேவன் பென்யமீன் கோத்திரத்தானாகிய கீசுடைய குமாரனான சவுலை நாற்பது வருஷகாலமாய் அவர்களுக்குக் கொடுத்த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முதல் தங்களுக்கு ஒரு ராஜாவேண்டுமென்று கேட்டுக்கொண்டார்கள்; அப்படியே தேவன் பென்யமீன் கோத்திரத்தானாகிய கீசுடைய குமாரனான சவுலை நாற்பது வருஷகாலமாய் அவர்களுக்குக் கொடுத்த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வர் அவனைத் தள்ளி, தாவீதை அவர்களுக்கு ராஜாவாக ஏற்படுத்தி, ஈசாயின் குமாரனாகிய தாவீதை என் இருதயத்துக்கு ஏற்றவனாகக் கண்டேன்; எனக்குச் சித்தமானவைகளையெல்லாம் அவன் செய்வான் என்று அவனைக்குறித்துச் சாட்சியுங் கொடுத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உபவாசித்து ஜெபம்பண்ணி, அவர்கள்மேல் கைகளை வைத்து, அவர்களை அனுப்பின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வர் அவனைத் தள்ளி, தாவீதை அவர்களுக்கு ராஜாவாக ஏற்படுத்தி, ஈசாயின் குமாரனாகிய தாவீதை என் இருதயத்துக்கு ஏற்றவனாகக் கண்டேன்; எனக்குச் சித்தமானவைகளையெல்லாம் அவன் செய்வான் என்று அவனைக்குறித்துச் சாட்சியுங் கொடுத்த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ுடைய சந்ததியிலே தேவன் தமது வாக்குத்தத்தத்தின்படியே இஸ்ரவேலுக்கு இரட்சகராக இயேசுவை எழும்பப்பண்ணின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ுடைய சந்ததியிலே தேவன் தமது வாக்குத்தத்தத்தின்படியே இஸ்ரவேலுக்கு இரட்சகராக இயேசுவை எழும்பப்பண்ணினா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ர் வெளிப்படுவதற்கு முன்னே மனந்திரும்புதலுக்கேற்ற ஞானஸ்நானத்தைக்குறித்து யோவான் இஸ்ரவேலர் யாவருக்கும் பிரசங்கித்த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ர் வெளிப்படுவதற்கு முன்னே மனந்திரும்புதலுக்கேற்ற ஞானஸ்நானத்தைக்குறித்து யோவான் இஸ்ரவேலர் யாவருக்கும் பிரசங்கித்த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ன் தன் பணிவிடை ஓட்டத்தை நிறைவேற்றுகிறபோது: நீங்கள் என்னை யார் என்று நினைக்கிறீர்கள், நான் அவர் அல்ல, இதோ, எனக்குப்பின் ஒருவர் வருகிறார், அவருடைய பாதரட்சையை அவிழ்க்கிறதற்கும் நான் பாத்திரன் அல்ல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ன் தன் பணிவிடை ஓட்டத்தை நிறைவேற்றுகிறபோது: நீங்கள் என்னை யார் என்று நினைக்கிறீர்கள், நான் அவர் அல்ல, இதோ, எனக்குப்பின் ஒருவர் வருகிறார், அவருடைய பாதரட்சையை அவிழ்க்கிறதற்கும் நான் பாத்திரன் அல்ல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கோதரரே, ஆபிரகாமின் சந்ததியில் பிறந்தவர்களே, தேவனுக்குப் பயந்துநடக்கிறவர்களே, இந்த இரட்சிப்பின் வசனம் உங்களுக்கு அனுப்பப்பட்டிருக்கிற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கோதரரே, ஆபிரகாமின் சந்ததியில் பிறந்தவர்களே, தேவனுக்குப் பயந்துநடக்கிறவர்களே, இந்த இரட்சிப்பின் வசனம் உங்களுக்கு அனுப்பப்பட்டிருக்கிற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் குடியிருக்கிறவர்களும் அவர்கள் அதிகாரிகளும் அவரை அறியாமலும், ஓய்வுநாள்தோறும் வாசிக்கப்படுகிற தீர்க்கதரிசிகளின் வாக்கியங்களை அறியாமலும், அவரை ஆக்கினைக்குள்ளாகத் தீர்த்ததினால் அந்த வாக்கியங்களை நிறைவேற்ற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உபவாசித்து ஜெபம்பண்ணி, அவர்கள்மேல் கைகளை வைத்து, அவர்களை அனுப்பின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் குடியிருக்கிறவர்களும் அவர்கள் அதிகாரிகளும் அவரை அறியாமலும், ஓய்வுநாள்தோறும் வாசிக்கப்படுகிற தீர்க்கதரிசிகளின் வாக்கியங்களை அறியாமலும், அவரை ஆக்கினைக்குள்ளாகத் தீர்த்ததினால் அந்த வாக்கியங்களை நிறைவேற்றின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் குடியிருக்கிறவர்களும் அவர்கள் அதிகாரிகளும் அவரை அறியாமலும், ஓய்வுநாள்தோறும் வாசிக்கப்படுகிற தீர்க்கதரிசிகளின் வாக்கியங்களை அறியாமலும், அவரை ஆக்கினைக்குள்ளாகத் தீர்த்ததினால் அந்த வாக்கியங்களை நிறைவேற்றின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ரணத்திற்கு ஏதுவானதொன்றும் அவரிடத்தில் காணாதிருந்தும், அவரைக் கொலைசெய்யும்படிக்குப் பிலாத்துவை வேண்டிக்கொண்ட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ைக்குறித்து எழுதியிருக்கிறவைகள் யாவையும் அவர்கள் நிறைவேற்றினபின்பு, அவரை மரத்திலிருந்து இறக்கி, கல்லறையிலே வைத்த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ைக்குறித்து எழுதியிருக்கிறவைகள் யாவையும் அவர்கள் நிறைவேற்றினபின்பு, அவரை மரத்திலிருந்து இறக்கி, கல்லறையிலே வைத்த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ேவனோ அவரை மரித்தோரிலிருந்து எழுப்பினார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ம்முடனேகூடக் கலிலேயாவிலிருந்து எருசலேமுக்குப் போனவர்களுக்கு அவர் அநேகநாள் தரிசனமானார்; அவர்களோ ஜனங்களுக்கு முன்பாக அவருக்குச் சாட்சிகளாயிருக்கிற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ம்முடனேகூடக் கலிலேயாவிலிருந்து எருசலேமுக்குப் போனவர்களுக்கு அவர் அநேகநாள் தரிசனமானார்; அவர்களோ ஜனங்களுக்கு முன்பாக அவருக்குச் சாட்சிகளாயிருக்கிற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ர் என்னுடைய குமாரன், இன்று நான் உம்மை ஜநிப்பித்தேன் என்று இரண்டாம் சங்கீதத்தில் எழுதியிருக்கிறபடியே,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யேசுவை எழுப்பினதினாலே தேவன் நம்முடைய பிதாக்களுக்கு அருளிச்செய்த வாக்குத்தத்தத்தை அவர்களுடைய பிள்ளைகளாகிய நமக்கு நிறைவேற்றினார் என்று நாங்களும் உங்களுக்குச் சுவிசேஷமாய் அறிவிக்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தலால் சகோதரரே, இவர் மூலமாய் உங்களுக்குப் பாவமன்னிப்பு உண்டாகும் என்று அறிவிக்கப்படுகிறதென்றும்,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யேசுவை எழுப்பினதினாலே தேவன் நம்முடைய பிதாக்களுக்கு அருளிச்செய்த வாக்குத்தத்தத்தை அவர்களுடைய பிள்ளைகளாகிய நமக்கு நிறைவேற்றினார் என்று நாங்களும் உங்களுக்குச் சுவிசேஷமாய் அறிவிக்கிறோம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யேசுவை எழுப்பினதினாலே தேவன் நம்முடைய பிதாக்களுக்கு அருளிச்செய்த வாக்குத்தத்தத்தை அவர்களுடைய பிள்ளைகளாகிய நமக்கு நிறைவேற்றினார் என்று நாங்களும் உங்களுக்குச் சுவிசேஷமாய் அறிவிக்கிறோம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னி அவர் அழிவுக்குட்படாதபடிக்கு அவரை மரித்தோரிலிருந்து எழுப்பினார் என்பதைக்குறித்து: தாவீதுக்கு அருளின நிச்சயமான கிருபைகளை உங்களுக்குக் கட்டளையிடுவேன் என்று திருவுளம்பற்றினார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னி அவர் அழிவுக்குட்படாதபடிக்கு அவரை மரித்தோரிலிருந்து எழுப்பினார் என்பதைக்குறித்து: தாவீதுக்கு அருளின நிச்சயமான கிருபைகளை உங்களுக்குக் கட்டளையிடுவேன் என்று திருவுளம்பற்றினார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ன்றியும், உம்முடைய பரிசுத்தர் அழிவைக் காணவொட்டீர் என்று வேறொரு சங்கீதத்தில் சொல்லியிருக்கிறது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ாவீது தன் காலத்திலே தேவனுடைய சித்தத்தின்படி அவருக்கு ஊழியஞ்செய்தபின்பு நித்திரையடைந்து, தன்பிதாக்களிடத்திலே சேர்க்கப்பட்டு, அழிவைக் கண்டா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ாவீது தன் காலத்திலே தேவனுடைய சித்தத்தின்படி அவருக்கு ஊழியஞ்செய்தபின்பு நித்திரையடைந்து, தன்பிதாக்களிடத்திலே சேர்க்கப்பட்டு, அழிவைக் கண்டான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தேவனால் எழுப்பப்பட்டவரோ அழிவைக் காண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ગટ કરવામાં આવે છે. તેના (ઈસુ) મારફત પ્રત્યેક વ્યક્તિ જે વિશ્વાસીઓ છે તેને બધામાંથી મુક્તિ મળ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વિત્ર આત્મા દ્ધારા બાર્નાબાસ અને શાઉલને બહાર મોકલવામાં આવ્યા. તેઓ સલૂકિયાના શહેરમાં ગયા. ત્યાં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છી સલૂકિયાથી સૈપ્રસ ટાપુ તરફ વહાણ હંકારી 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જેમાં મૂસાનો નિયમ પણ તમને મુક્ત કરી શકે તેમ નથી. પ્રત્યેક વિશ્વાસ કરનાર ઈસુ દ્ધારા ન્યાયી ઠ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જ્યારે બાર્નાબાસ અને શાઉલ સલામિસના શહેરમાં આવ્યા, તેઓએ યહૂદિઓના સભાસ્થાનોમાં દેવનું વચન પ્રગ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ુ. (યોહાન માર્ક પણ તેઓની સાથે મદદમાં હતો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ધ્યાનથી સાંભળો! રખેને પ્રબોધકોના લેખમાંનુ આ વચન તમારા પર આવી પડે ક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ઓ આખો ટાપુ ઓળંગીને પાફસના શહેરમાં ગયા. ત્યાં તેઓ એક યહૂદિ માણસને મળ્યા જે જાદુના ખેલ કરત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ું નામ બર્યેશું હતું. તે એક જૂઠો પ્રબોધ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અંત્યોખમાં જે મંડળી હતી, તેમાં કેટલાક પ્રબોધકો અને ઉપદેશકો હતા. એટલે બાર્નાબાસ, શિમયોન (જે નિગ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“ઓ તિરસ્કાર કરનારાઓ! સાંભળો, તમે આશ્ચર્ય પામશો, અને નાશ પામશો; કારણ કે તમારા સમય દરમ્યાન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(દેવ) કંઈક કરીશ જે તમે માનશો નહિ. કદાચ જો કોઇ તમને તે સમજાવે તો પણ તમે તે માનશો નહિ!”‘ હબાકકુક 1:5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બર્યેશુ હંમેશા સર્ગિયુસ પાઉલની નજીક રહેતો, સર્ગિયુસ પાઉલ એક હાકેમ હતો. અને તે ખૂબ જ શાણો માણ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ો. તેણે બાર્નાબાસ અને શાઉલને તેની પાસે આવવા કહ્યું. દેવનો સંદેશ સાંભળવાની તેની ઈચ્છા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જ્યારે પાઉલ અને બાર્નાબાસ સભાસ્થાન છોડતા હતા, લોકોએ પાઉલ અને બાર્નાબાસને આ પછીના બી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રામવારે આ વિષે વધારે કહેવા માટે ફરીથી આવવા કહ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રંતુ અલિમાસ જાદુગર, બાર્નાબાસ અને શાઉલની વિરૂદ્ધ હતો. (ગ્રીક ભાષામાં બર્યેશુ માટે અલિમાસ ન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) અલિમાસે હાકેમને ઈસુના વિશ્વાસમાંથી અટકાવવાનો પ્રયત્ન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પણ શાઉલ તો પવિત્ર આત્માથી ભરપૂર હતો. પાઉલે (શાઉલનું બીજું નામ) અલિમાસ (બર્યેશુ) તરફ જો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સભા વિસર્જન થયા પછી, યહૂદિઓ અને ઘણા લોકો જે યહૂદિધર્મમાં પરિવર્તન થયા હતા અને સાચા દેવની ભક્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ીકે ઓળખાતો હતો તે), લૂકિયસ (કુરેનીનો), મનાહેમ (જે હેરોદ રાજા સાથે ઉછરીને મોટા થયો હતો) તથા શાઉ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તા હતા તેઓ પાઉલ અને બાર્નાબાસને અનુસર્યા. પાઉલ અને બાર્નાબાસે તેઓને વાત કરી અને દેવની કૃપામાં ચાલ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ેવા સમજા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અને કહ્યું, “ઓ, શેતાનના દીકરા! તું જે કંઈ બધું ન્યાયી છે તેનો દુશ્મન છે. તું દુષ્ટ યુક્તિઓ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ૂઠાણાંથી ભરપૂર છે. તું હંમેશા દેવના સત્યને અસત્યમાં ફેરવવા માટે પ્રયત્ન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બીજા વિશ્રામવારે, લગભગ શહેરના બધા જ લોકો પ્રભુનો બોધ સાંભળવા ભેગા મળ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હવે પ્રભુ તને સ્પર્શ કરશે અને તું આંધળો થઈશ. કેટલાક સમય માટે તું કંઈ જોઈ શકીશ નહિ-સૂર્યનો પ્રકા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ણ નહિ.”પછી અલિમાસ માટે બધુંજ અંધકારમય બની ગયું. તે આજુબાજુ ચાલતા ભૂલો પડી ગયો. તે કોઈકને શોધવ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યત્ન કરતો હતો, જે તેનો હાથ પકડીને દોરી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યહૂદિઓએ આ બધા લોકોને ત્યાં જોયા. તેથી યહૂદિઓને વધારે ઈર્ષા થઈ. તેઓએ થોડાક અપશબ્દો કહ્યા.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ઉલે જે કહ્યું હતું તેના વિરોધમાં દલીલો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્યારે હાકેમે આ જોયું ત્યારે પ્રભુના બોધથી તે આશ્ચર્યચકિત થઈ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પણ પાઉલ તથા બાર્નાબાસે ઘણી હિંમત રાખીને કહ્યું, તેઓએ કહ્યું, “અમારે પ્રથમ તમને યહૂદિઓને દેવ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ચનો કહેવા જોઈએ. પણ તમે ધ્યાનથી સાંભળવાની ના પાડી. તમે તમારી જાતે ખોવાઇ જાઓ છો, અનંતજીવન પામવાને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ે અયોગ્ય ઠરાવો છો! તેથી અમે હવે બીજા રાષ્ટ્રોના લોકો પાસે જઈશ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ાઉલ અને તેની સાથે જે લોકો હતા તેઓ પાફસથી દૂર હોડી હંકારી ગયા. તેઓ પર્ગે નામના પમ્ફલિયા શહેર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ા. યોહાન માર્ક તેઓને છોડીને યરૂશાલેમમાં પાછો ફ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પ્રભુ એ આપણને જે કરવાનું કહ્યું છે તે આ છે. પ્રભુએ કહ્યું છે: ‘મેં તમને બીજા રાષ્ટ્રો માટે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કાશ થવા બનાવ્યા છે, જેથી કરીને તમે આખા વિશ્વમાં લોકોને તારણનો માર્ગ બતાવી શકશો.”‘ યશાયા 49: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ેઓએ પર્ગેનો તેમનો પ્રવાસ ચાલુ રાખ્યો અને પિસીદિયાના નજીકના શહેર અંત્યોખમાં આવ્યા. અંત્યોખ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વિશ્રામવારે યહૂદિઓના સભાસ્થાનમાં જઈને બેઠ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આ બધા માણસો પ્રભુની સેવા અને ઉપવાસ કરતા હતા. પવિત્ર આત્માએ તેઓને કહ્યું, “બાર્નાબાસ અને શાઉ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જ્યારે બિનયહૂદિઓએ પાઉલને આમ કહેતા સાંભળ્યો, ત્યારે તેઓએ ખુશ થઈને દેવનું વચન મહિમાવાન માન્યું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માંના ઘણાએ વિશ્વાસ કર્યો. તે લોકોની પસંદગી અનંતજીવન માટે કરવામાં આવ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મૂસાના નિયમશાસ્ત્ર અને પ્રબોધકનાં લખાણો વંચાયા. પછી સભાસ્થાનના આગેવાનોએ પાઉલ અને બાર્નાબાસ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દેશો મોકલ્યો, “ભાઈઓ, જો તમારી પાસે અહી લોકો માટે બોધરૂપી સંદેશ હોય તો, મહેરબાની કરીને બોલો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અને તેથી આખા દેશમાં પ્રભુનો સંદેશ કહેવામાં આવ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ાઉલ ઊભો થયો. તેણે તેનો હાથ ઊચો કર્યો અને કહ્યું, “મારા યહૂદિ ભાઈઓ અને બીજા લોકો તમે જે સાચ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ી ભક્તિ કરો છો, કૃપા કરીને મને સાંભળ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પરંતુ યહૂદિઓએ ધાર્મિક તથા કુલીન સ્ત્રીઓને તથા શહેરના અધિકારીઓને ઉશ્કેરણી કરીને પાઉલ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ર્નાબાસની સતાવણી કરાવી. પરિણામે આ લોકોએ પાઉલ અને બાર્નાબાસને શહેરની બહાર હાંકી કાઢ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ઈસ્ત્રાએલના દેવે આપણા પૂર્વજોને પસંદ કર્યા છે. તેઓ મિસર દેશમાં અજ્ઞાત રીતે રહેતા હતા, ત્યાર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િષ્ટ કાર્યો કરવા માટે મને આપો. મેં આ કામ કરવા માટે તેઓની પસંદગી કરેલ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ય દરમ્યાન દેવે તેના લોકોને સફળ થવામાં મદદ કરી. દેવ તેઓને તે દેશમાંથી વધારે સાર્મથ્યથી બહાર લા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તેથી પાઉલ અને બાર્નાબાસે તેમનાં પગોની ધૂળ ખંખેરી નાખી. પછી તેઓ ઈકોનિયા શહેરમાં 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અને 40 વરસ સુધી દેવે રણમાં તેઓનું વર્તન ધીરજપૂર્વક સહન કર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પરંતુ અંત્યોખમાં ઈસુના શિષ્યો ખુશ હતા અને પવિત્ર આત્માથી ભરપૂર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દેવે કનાનની ભૂમિનાં સાત રાષ્ટ્રોનો વિનાશ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આ બધું લગભગ 450વર્ષમાં બન્યું.“આ પછી, દેવે આપણા લોકોને શમુએલ પ્રબોધકના સમય સુધી ન્યાયાધીશ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પછી તે લોકોએ રાજાની માંગણી કરી. તેથી દેવે તેઓને કીશનો દીકરો શાઉલ આપ્યો. શાઉલ બિન્યામીનના કુળ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ો. તે 40 વર્ષ રાજા રહ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પછી દેવે શાઉલને દૂર કરીને દાઉદને રાજા બનાવ્યો. દેવે દાઉદ વિષે જે કહ્યું તે આ છે, ‘દાઉદ, એ યશાઇ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થી મંડળીએ પ્રાર્થના અને ઉપવાસ કર્યા. તેઓએ તેઓના હાથ બાર્નાબાસ અને શાઉલ પર મૂક્યા અને તેઓને બહ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ીકરો કે જે તેના વિચારોમાં મારા જેવો છે. હું તેની પાસે જે કરાવવા ઇચ્છું છું તે બધુંજ તે કરશ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“દેવે દાઉદના વંશમાંથી એકને ઈસ્રાએલનો તારનાર તરીકે ઊભો કર્યો. તે વંશજ ઈસુ છે. દેવે આ કરવાનું વચ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ઈસુના આગમન પહેલા, યોહાને બધા યહૂદિ લોકોને બોધ આપ્યો. તેઓ પુસ્તાવો ઈચ્છે છે તે બતાવવા માટે યોહા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લોકોને બાપ્તિસ્મા લેવા કહ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જ્યારે યોહાન તેનું કાર્ય પુરું કરતો હતો, ત્યારે તેણે કહ્યું, ‘હું કોણ છું એ વિષે તમે શું ધા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ો? હું તે ખ્રિસ્ત નથી. તે મોડેથી આવશે. હું તો તેના જોડા છોડવાને પણ યોગ્ય નથી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“મારા ભાઈઓ, ઈબ્રાહિમના વંશજોના દીકરાઓ અને તમે બિનયહૂદિઓ કે જેઓ સાચા દેવને ભજો છો, ધ્યાન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ો!આ તારણ વિષેના સમાચાર અમને મોકલવામાં આવેલ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યરૂશાલેમમાં રહેતા યહૂદિઓ અને યહૂદિ અધિકારીઓ ઈસુ તારનાર હતો તેનો અનુભવ કરતા નથી. પ્રબોધકોએ ઈસ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કલ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ષે જે વચન કહ્યા છે તે પ્રત્યેક વિશ્રામવારે યહૂદિઓ સમક્ષ વાંચવામાં આવતા હતાં. પણ તેઓ સમજતા નહો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ૂદિઓએ ઈસુનો તિરસ્કાર કર્યો, આ રીતે તેઓએ પ્રબોધકોના શબ્દોને સાચા બનાવ્ય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ઈસુના મૃત્યુદંડ માટે તેઓને કોઇ ચોક્કસ કારણ જડ્યું નહિ પરંતુ તેઓએ પિલાતને તેને મારી નાખવા કહ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“ઈસુના વિષે થનારા ખરાબ બનાવોના લખાણો મુજબ યહૂદિઓએ સઘળું ખરાબ કર્યુ. પછી તેઓએ ઈસુને વધસ્તંભ પર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તારીને તેને કબરમાં મૂક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પણ દેવે તેને મૃત્યુમાંથી ઉઠાડ્ય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આ પછી ઘણા દિવસો માટે જે લોકો ગાલીલથી યરૂશાલેમ ઈસુ સાથે ગયા હતા, તેઓએ ઈસુને જોયો. તેઓ હમણ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ની આગળ તેના સાક્ષ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“અમે દેવે અમારા પૂર્વજોને આપેલાં વચન વિષેની વધામણી કહ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અમે તેનાં બાળકો છીએ. અને દેવે આ વચન અમારા માટે પરિપૂર્ણ કર્યુ છે. દેવે ઈસુને મૃત્યુમાંથી ઉઠાડ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ભાઈઓ, અમે તમારી આગળ જે પ્રગટ કરીએ છીએ, તે તમારે સમજવું જોઈએ કે તેના દ્ધારા પાપોની માફી ત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 કર્યુ છે. આપણે આ વિષે ગીતશાસ્ત્રમાં પણ વાંચીએ છીએ.‘તુ મારો દીકરો છે, આજે હું તારો પિતા થયો છું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ીતશાસ્ત્ર: 2:7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દેવે ઈસુને મૃત્યુમાંથી ઉઠાડ્યો છે. ઈસુ ફરીથી કબરમાં કદાપિ જશે નહિ અને ધૂળમાં ફેરવાશે નહિ. તે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ે કહ્યું:‘હું તને સાચા અને પવિત્ર વચનો (આશીર્વાદો) આપીશ જે મેં દાઉદને આપ્યાં હતા.’ યશાયા 55: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પણ બીજી એક જગ્યાએ દેવ કહે છે:‘તું તારા પવિત્રનાં શરીરને કબરમાં સડવા દઇશ નહિ.’ ગીતશાસ્ત્ર 16:1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દાઉદ જ્યારે જીવતો હતો ત્યારે તેણે દેવની ઈચ્છા પ્રમાણે કર્યુ. પછી તે મૃત્યુ પામ્યો. દાઉદને ત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ૂર્વજોની સાથે દાટવામાં આવ્યો અને કબરમાં તેના શરીરને સડો લાગ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પણ એક જેને દેવે મૃત્યુમાંથી ઉઠાડ્યો તેનું કબરમાં કોહવાણ થયું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2026-06-10T10:08:16Z</dcterms:created>
  <dcterms:modified xsi:type="dcterms:W3CDTF">2026-06-10T10:08:16Z</dcterms:modified>
  <dc:title>அப்போஸ்தலர்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