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rer the cross !  my heart can say,
I am coming nearer,  
Nearer the cross from day to day, 
I am coming nearer ; 
Nearer the cross where Jesus died, 
Nearer the fountain's crimson tide, 
Nearer my Saviour's wounded side, 
I am coming near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earer the Christian's mercy-seat, 
I am coming nearer, 
Feasting my soul on manna sweet, 
I am coming nearer; 
Stronger in faith, more clear I see 
Jesus, who gave Himself for me ; 
Nearer to Him I still would be : 
Still I'm coming neare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Nearer in prayer my hope aspires, 
I am coming nearer, 
Deeper the love my soul desires, 
I am coming nearer; 
Nearer the end of toil and care, 
Nearer the joy I long to share, 
Nearer the crown I soon shall wear : 
I am coming near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2026-07-09T11:03:36Z</dcterms:created>
  <dcterms:modified xsi:type="dcterms:W3CDTF">2026-07-09T11:03:36Z</dcterms:modified>
  <dc:title>Hymn : 859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