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 Christian heralds, go proclaim 
Salvation through Immanuel's name ; 
To distant climes the tidings bear, 
And plant the Rose of Sharon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'll shield you with a wall of fire, 
With flaming zeal your heart inspire ; 
Bid raging winds their fury cease, 
And hush the tempest into pe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when our labours all are o'er, 
Then we shall meet to part no more, 
With all the ransomed hosts to fall, 
And crown our Saviour Lord of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2026-07-31T14:58:53Z</dcterms:created>
  <dcterms:modified xsi:type="dcterms:W3CDTF">2026-07-31T14:58:53Z</dcterms:modified>
  <dc:title>Hymn : 1075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