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 மனுஷனுக்குள்ள
பெரிய ஆண்டவர் வந்தா
பெரிய பெரிய அற்புதங்கள் நடக்கும்
உன் உள்ளத்துக்குள்ள
தேவ வல்லமை வந்தா
உன்னைக் கொண்டு எல்லாம் நட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ொண்டு அற்புதங்கள் நடக்கும்
உலகமே உன்னைப் பார்த்து விய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ெருவில் பேதுருவைத் தேடி
ஓடி வந்ததே ஓர் கூட்டம்
நிழலைத் தொட்டவுடன் வியாதி
சொல்லாமப் போனதையா ஓடி
உன் உள்ளத்திலே கர்த்தர் வந்தா எல்லாமே மா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ரிய ராட்சதனை பார்த்து
ஓடி ஒளிந்ததையா ஆர்மி
கூலா வந்தானையா தாவீது
கூழாங் கல்லவிட்டு ஜெயித்தாரு
உன் உள்ளத்திலே கர்த்தர் வந்தா எல்லாமே மா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2026-09-08T10:59:22Z</dcterms:created>
  <dcterms:modified xsi:type="dcterms:W3CDTF">2026-09-08T10:59:22Z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