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presProps" Target="presProps.xml"/>
  <Relationship Id="rId67" Type="http://schemas.openxmlformats.org/officeDocument/2006/relationships/viewProps" Target="viewProps.xml"/>
  <Relationship Id="rId6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ேலும், நாளைக்குக் கர்த்தர் இந்தக் காரியத்தை தேசத்தில் செய்வார் என்று சொல்லி, கர்த்தர் ஒரு காலத்தைக் குறித்தார் என்றும், எபிரெயருடைய தேவனாகிய கர்த்தர் சொல்லுகிறார் என்றும் அவனிடத்தில் சொல் என்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றுநாளில் கர்த்தர் அந்தக் காரியத்தைச் செய்தார்; எகிப்தியருடைய மிருகஜீவன்கள் எல்லாம் செத்துப்போயிற்று; இஸ்ரவேல் புத்திரரின் மிருகஜீவன்களில் ஒன்றாகிலும் சாகவ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றுநாளில் கர்த்தர் அந்தக் காரியத்தைச் செய்தார்; எகிப்தியருடைய மிருகஜீவன்கள் எல்லாம் செத்துப்போயிற்று; இஸ்ரவேல் புத்திரரின் மிருகஜீவன்களில் ஒன்றாகிலும் சாகவ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ார்வோன் விசாரித்து, இஸ்ரவேலரின் மிருகஜீவன்களில் ஒன்றாகிலும் சாகவில்லை என்று அறிந்தான். பார்வோனுடைய இருதயமோ கடினப்பட்டது; அவன் ஜனங்களைப் போகவிடவி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ார்வோன் விசாரித்து, இஸ்ரவேலரின் மிருகஜீவன்களில் ஒன்றாகிலும் சாகவில்லை என்று அறிந்தான். பார்வோனுடைய இருதயமோ கடினப்பட்டது; அவன் ஜனங்களைப் போகவிடவ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கர்த்தர் மோசேயையும் ஆரோனையும் நோக்கி: உங்கள் கைப்பிடி நிறைய சூளையின் சாம்பலை அள்ளிக் கொள்ளுங்கள்; மோசே அதைப் பார்வோனுடைய கண்களுக்குமுன் வானத்திற்கு நேராக இறைக்கக்கடவ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கர்த்தர் மோசேயையும் ஆரோனையும் நோக்கி: உங்கள் கைப்பிடி நிறைய சூளையின் சாம்பலை அள்ளிக் கொள்ளுங்கள்; மோசே அதைப் பார்வோனுடைய கண்களுக்குமுன் வானத்திற்கு நேராக இறைக்கக்கடவ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ு எகிப்து தேசம் மீதெங்கும் தூசியாகி, எகிப்து தேசமெங்கும் மனிதர் மேலும் மிருக ஜீவன்கள் மேலும் எரிபந்தமான கொப்புளங்களை எழும்பப் பண்ணும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ு எகிப்து தேசம் மீதெங்கும் தூசியாகி, எகிப்து தேசமெங்கும் மனிதர் மேலும் மிருக ஜீவன்கள் மேலும் எரிபந்தமான கொப்புளங்களை எழும்பப் பண்ணும்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யே அவர்கள் சூளையின் சாம்பலை அள்ளிக்கொண்டு, பார்வோனுக்கு முன்பாக வந்து நின்றார்கள். மோசே அதை வானத்துக்கு நேராக இறைத்தான்; அப்பொழுது மனிதர் மேலும் மிருக ஜீவன்கள் மேலும் எரிபந்தமான கொப்புளங்கள் எழும்பிற்ற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, கர்த்தர் மோசேயை நோக்கி: நீ பார்வோனிடத்தில் போய்: எனக்கு ஆராதனை செய்ய என் ஜனங்களைப் போகவிட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யே அவர்கள் சூளையின் சாம்பலை அள்ளிக்கொண்டு, பார்வோனுக்கு முன்பாக வந்து நின்றார்கள். மோசே அதை வானத்துக்கு நேராக இறைத்தான்; அப்பொழுது மனிதர் மேலும் மிருக ஜீவன்கள் மேலும் எரிபந்தமான கொப்புளங்கள் எழும்பிற்ற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க் கொப்புளங்கள் மந்திரவாதிகள் மேலும் எகிப்தியர் எல்லார் மேலும் உண்டானதினால், அந்தக் கொப்புளங்கள் நிமித்தம் மந்திரவாதிகளும் மோசேக்கு முன்பாக நிற்கக் கூடாதிரு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க் கொப்புளங்கள் மந்திரவாதிகள் மேலும் எகிப்தியர் எல்லார் மேலும் உண்டானதினால், அந்தக் கொப்புளங்கள் நிமித்தம் மந்திரவாதிகளும் மோசேக்கு முன்பாக நிற்கக் கூடாதிருந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னாலும், கர்த்தர் மோசேயோடே சொல்லியிருந்தபடியே, கர்த்தர் பார்வோனின் இருதயத்தைக் கடினப்படுத்தினார்; அவன் அவர்களுக்குச் செவிகொடுக்கவ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கர்த்தர் மோசேயை நோக்கி: நீ அதிகாலமே எழுந்திருந்து போய், பார்வோனுக்கு முன்பாக நின்று; எனக்கு ஆராதனை செய்ய என் ஜனங்களை அனுப்பிவிட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கர்த்தர் மோசேயை நோக்கி: நீ அதிகாலமே எழுந்திருந்து போய், பார்வோனுக்கு முன்பாக நின்று; எனக்கு ஆராதனை செய்ய என் ஜனங்களை அனுப்பிவிட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விடாதிருந்தால், பூமியெங்கும் என்னைப் போல வேறொருவரும் இல்லை என்பதை நீ அறியும்படிக்கு, இந்தமுறை நான் சகலவித வாதைகளையும் உன் இருதயத்திலும், உன் ஊழியக்காரர் மேலும் உன் ஜனங்கள் மேலும் அனுப்புவ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விடாதிருந்தால், பூமியெங்கும் என்னைப் போல வேறொருவரும் இல்லை என்பதை நீ அறியும்படிக்கு, இந்தமுறை நான் சகலவித வாதைகளையும் உன் இருதயத்திலும், உன் ஊழியக்காரர் மேலும் உன் ஜனங்கள் மேலும் அனுப்புவ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 பூமியில் இராமல் நாசமாய்ப் போகும்படி நான் என் கையை நீட்டி, உன்னையும் உன் ஜனங்களையும் கொள்ளை நோயினால் வாதிப்ப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 பூமியில் இராமல் நாசமாய்ப் போகும்படி நான் என் கையை நீட்டி, உன்னையும் உன் ஜனங்களையும் கொள்ளை நோயினால் வாதிப்ப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, கர்த்தர் மோசேயை நோக்கி: நீ பார்வோனிடத்தில் போய்: எனக்கு ஆராதனை செய்ய என் ஜனங்களைப் போகவிட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னுடைய வல்லமையை உன்னிடத்தில் காண்பிக்கும்படியாகவும், என் நாமம் பூமியிலெங்கும் பிரஸ்தாபமாகும்படியாகவும் உன்னை நிலைநிறுத்தின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னுடைய வல்லமையை உன்னிடத்தில் காண்பிக்கும்படியாகவும், என் நாமம் பூமியிலெங்கும் பிரஸ்தாபமாகும்படியாகவும் உன்னை நிலைநிறுத்தின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 என் ஜனங்களைப் போகவிடாமல், இன்னும் அவர்களுக்கு விரோதமாய் உன்னை உயர்த்துகிறாயா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கிப்து தோன்றிய நாள்முதல் இதுவரைக்கும் அதில் பெய்யாத மிகவும் கொடிய கல்மழையை நாளை இந்நேரம் பெய்யப் பண்ணுவ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கிப்து தோன்றிய நாள்முதல் இதுவரைக்கும் அதில் பெய்யாத மிகவும் கொடிய கல்மழையை நாளை இந்நேரம் பெய்யப் பண்ணுவ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ொழுதே ஆள் அனுப்பி, உன் மிருக ஜீவன்களையும் வெளியில் உனக்கு இருக்கிற யாவையும் சேர்த்துக்கொள்; வீட்டிலே சேர்க்கப்படாமல் வெளியிலிருக்கும் ஒவ்வொரு மனிதனும் மிருகமும் செத்துப்போகத்தக்கதாய் அந்தக் கல்மழை பெய்யும் என்று எபிரெயரின் தேவனாகிய கர்த்தர் சொல்லுகிறார் என்று அவனுக்குச் சொல் என்றார்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ொழுதே ஆள் அனுப்பி, உன் மிருக ஜீவன்களையும் வெளியில் உனக்கு இருக்கிற யாவையும் சேர்த்துக்கொள்; வீட்டிலே சேர்க்கப்படாமல் வெளியிலிருக்கும் ஒவ்வொரு மனிதனும் மிருகமும் செத்துப்போகத்தக்கதாய் அந்தக் கல்மழை பெய்யும் என்று எபிரெயரின் தேவனாகிய கர்த்தர் சொல்லுகிறார் என்று அவனுக்குச் சொல் என்றார்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ொழுதே ஆள் அனுப்பி, உன் மிருக ஜீவன்களையும் வெளியில் உனக்கு இருக்கிற யாவையும் சேர்த்துக்கொள்; வீட்டிலே சேர்க்கப்படாமல் வெளியிலிருக்கும் ஒவ்வொரு மனிதனும் மிருகமும் செத்துப்போகத்தக்கதாய் அந்தக் கல்மழை பெய்யும் என்று எபிரெயரின் தேவனாகிய கர்த்தர் சொல்லுகிறார் என்று அவனுக்குச் சொல் என்றார்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ார்வோனுடைய ஊழியக்காரரில் எவன் கர்த்தருடைய வார்த்தைக்குப் பயப்பட்டானோ, அவன் தன் வேலைக்காரரையும் தன் மிருகஜீவன்களையும் வீடுகளுக்கு ஓடிவரப் பண்ணி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ார்வோனுடைய ஊழியக்காரரில் எவன் கர்த்தருடைய வார்த்தைக்குப் பயப்பட்டானோ, அவன் தன் வேலைக்காரரையும் தன் மிருகஜீவன்களையும் வீடுகளுக்கு ஓடிவரப் பண்ணி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அவர்களை விடமாட்டேன் என்று இன்னும் நிறுத்தி வைத்தாயாகில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வன் கர்த்தருடைய வார்த்தையை மதியாமற் போனானோ, அவன் தன் வேலைக்காரரையும் தன் மிருகஜீவன்களையும் வெளியிலே விட்டுவிட்ட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கர்த்தர் மோசேயை நோக்கி: எகிப்து தேசம் எங்கும் மனிதர் மேலும் மிருகஜீவன்கள் மேலும் எகிப்து தேசத்திலிருக்கிற சகலவிதமான பயிர்வகைகள் மேலும் கல் மழை பெய்ய, உன் கையை வானத்திற்கு நேராக நீட்டு என்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கர்த்தர் மோசேயை நோக்கி: எகிப்து தேசம் எங்கும் மனிதர் மேலும் மிருகஜீவன்கள் மேலும் எகிப்து தேசத்திலிருக்கிற சகலவிதமான பயிர்வகைகள் மேலும் கல் மழை பெய்ய, உன் கையை வானத்திற்கு நேராக நீட்டு என்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டியே மோசே தன் கோலை வானத்திற்கு நேராக நீட்டினான். அப்பொழுது கர்த்தர் இடிமுழக்கங்களையும் கல்மழையையும் அனுப்பினார்; அக்கினி தரையின்மேல் வேகமாய் ஓடிற்று, எகிப்து தேசத்தின்மேல் கர்த்தர் கல்மழையைப் பெய்யப்பண்ணின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டியே மோசே தன் கோலை வானத்திற்கு நேராக நீட்டினான். அப்பொழுது கர்த்தர் இடிமுழக்கங்களையும் கல்மழையையும் அனுப்பினார்; அக்கினி தரையின்மேல் வேகமாய் ஓடிற்று, எகிப்து தேசத்தின்மேல் கர்த்தர் கல்மழையைப் பெய்யப்பண்ணின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ல்மழையும் கல்மழையோடே கலந்த அக்கினியும் மிகவும் கொடிதாயிருந்தது; எகிப்து தேசம் குடியேற்றப்பட்ட நாள்முதல் அதில் அப்படி ஒருபோதும் உண்டானதில்லை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ல்மழையும் கல்மழையோடே கலந்த அக்கினியும் மிகவும் கொடிதாயிருந்தது; எகிப்து தேசம் குடியேற்றப்பட்ட நாள்முதல் அதில் அப்படி ஒருபோதும் உண்டானதில்லை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கிப்துதேசம் எங்கும் மனிதரையும் மிருகஜீவன்களையும், வெளியிலே இருந்தவைகள் எவைகளோ அவைகள் எல்லாவற்றையும் அந்தக் கல்மழை அழித்துப்போட்டது; அது வெளியின் பயிர்வகைகளையெல்லாம் அழித்து, வெளியின் மரங்களையெல்லாம் முறித்துப்போட்ட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கிப்துதேசம் எங்கும் மனிதரையும் மிருகஜீவன்களையும், வெளியிலே இருந்தவைகள் எவைகளோ அவைகள் எல்லாவற்றையும் அந்தக் கல்மழை அழித்துப்போட்டது; அது வெளியின் பயிர்வகைகளையெல்லாம் அழித்து, வெளியின் மரங்களையெல்லாம் முறித்துப்போட்ட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ஸ்ரவேல் புத்திரர் இருந்த கோசேன் நாட்டிலேமாத்திரம் கல்மழை இல்லாதி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டைய கரம் வெளியிலிருக்கிற உன் மிருகஜீவன்களாகிய குதிரைகளின்மேலும் கழுதைகளின்மேலும் ஒட்டகங்களின்மேலும் ஆடுமாடுகளின் மேலும் இருக்கும்; மகா கொடிதான கொள்ளைநோய் உண்டாகும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பார்வோன் மோசேயையும் ஆரோனையும் அழைப்பித்து; நான் இந்த முறை பாவம் செய்தேன்; கர்த்தர் நீதியுள்ளவர்; நானும் என் ஜனமும் துன்மார்க்க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பார்வோன் மோசேயையும் ஆரோனையும் அழைப்பித்து; நான் இந்த முறை பாவம் செய்தேன்; கர்த்தர் நீதியுள்ளவர்; நானும் என் ஜனமும் துன்மார்க்க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துபோதும்; இந்த மகா இடிமுழக்கங்களும் கல்மழையும் ஒழியும்படிக்கு, கர்த்தரை நோக்கி விண்ணப்பம் பண்ணுங்கள்; நான் உங்களை போகவிடுவேன், இனி உங்களுக்குத் தடை இல்லை என்ற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துபோதும்; இந்த மகா இடிமுழக்கங்களும் கல்மழையும் ஒழியும்படிக்கு, கர்த்தரை நோக்கி விண்ணப்பம் பண்ணுங்கள்; நான் உங்களை போகவிடுவேன், இனி உங்களுக்குத் தடை இல்லை என்ற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ோசே அவனை நோக்கி: நான் பட்டணத்திலிருந்து புறப்பட்டவுடனே, என் கைகளைக் கர்த்தருக்கு நேராக விரிப்பேன்; அப்பொழுது இடிமுழக்கங்கள் ஓய்ந்து கல்மழை நின்றுபோம்: அதினால் பூமி கர்த்தருடையது என்பதை நீர் அறிவீ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ோசே அவனை நோக்கி: நான் பட்டணத்திலிருந்து புறப்பட்டவுடனே, என் கைகளைக் கர்த்தருக்கு நேராக விரிப்பேன்; அப்பொழுது இடிமுழக்கங்கள் ஓய்ந்து கல்மழை நின்றுபோம்: அதினால் பூமி கர்த்தருடையது என்பதை நீர் அறிவீ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ிலும் நீரும் உம்முடைய ஊழியக்காரரும் இன்னும் தேவனாகிய கர்த்தருக்குப் பயப்படமாட்டீர்கள் என்பதை அறிவேன் என்ற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வாற்கோதுமை கதிர்ப்பயிரும் சணல் தாள்ப்பயிருமாயிருந்தது; அதினால் சணலும் வாற்கோதுமையும் அழிக்கப்பட்டுப்போயிற்ற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ோதுமையும் கம்பும் கதிர்விடாதிருந்ததால், அவைகள் அழிக்கப்படவில்லை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மோசே பார்வோனை விட்டுப் பட்டணத்திலிருந்து புறப்பட்டு, தன் கைகளைக் கர்த்தருக்கு நேராக விரித்தான்; அப்பொழுது இடிமுழக்கமும் கல்மழையும் நின்றது; மழையும் பூமியில் பெய்யாமலிரு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டைய கரம் வெளியிலிருக்கிற உன் மிருகஜீவன்களாகிய குதிரைகளின்மேலும் கழுதைகளின்மேலும் ஒட்டகங்களின்மேலும் ஆடுமாடுகளின் மேலும் இருக்கும்; மகா கொடிதான கொள்ளைநோய் உண்டாகும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மோசே பார்வோனை விட்டுப் பட்டணத்திலிருந்து புறப்பட்டு, தன் கைகளைக் கர்த்தருக்கு நேராக விரித்தான்; அப்பொழுது இடிமுழக்கமும் கல்மழையும் நின்றது; மழையும் பூமியில் பெய்யாமலிருந்தத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ழையும் கல்மழையும் இடிமுழக்கமும் நின்றுபோனதைப் பார்வோன் கண்டபோது, அவனும் அவன் ஊழியக்காரரும் பின்னும் பாவம் செய்து, தங்கள் இருதயத்தைக் கடினப்படுத்தின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ழையும் கல்மழையும் இடிமுழக்கமும் நின்றுபோனதைப் பார்வோன் கண்டபோது, அவனும் அவன் ஊழியக்காரரும் பின்னும் பாவம் செய்து, தங்கள் இருதயத்தைக் கடினப்படுத்தின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கர்த்தர் மோசேயைக் கொண்டு சொல்லியிருந்தபடியே, பார்வோனின் இருதயம் கடினப்பட்டது; அவன் இஸ்ரவேல் புத்திரரைப் போகவிடவ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இஸ்ரவேலரின் மிருகஜீவன்களுக்கும் எகிப்தியரின் மிருகஜீவன்களுக்கும் வித்தியாசம் பண்ணுவார்; இஸ்ரவேல் புத்திரருக்கு உரியவைகள் எல்லாவற்றிலும் ஒன்றும் சாவதில்லை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இஸ்ரவேலரின் மிருகஜீவன்களுக்கும் எகிப்தியரின் மிருகஜீவன்களுக்கும் வித்தியாசம் பண்ணுவார்; இஸ்ரவேல் புத்திரருக்கு உரியவைகள் எல்லாவற்றிலும் ஒன்றும் சாவதில்லை என்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ேலும், நாளைக்குக் கர்த்தர் இந்தக் காரியத்தை தேசத்தில் செய்வார் என்று சொல்லி, கர்த்தர் ஒரு காலத்தைக் குறித்தார் என்றும், எபிரெயருடைய தேவனாகிய கர்த்தர் சொல்லுகிறார் என்றும் அவனிடத்தில் சொல்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625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ಮರುದಿನ ಕರ್ತನು ಆ ಕಾರ್ಯವನ್ನು ಮಾಡಿ ದನು; ಐಗುಪ್ತ್ಯರ ಪಶುಗಳೆಲ್ಲಾ ಸತ್ತುಹೋದವು. ಇಸ್ರಾಯೇಲ್‌ ಮಕ್ಕಳ ಪಶುಗಳ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ಂದೂ ಸಾಯ 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ಫರೋಹನು ಕಳುಹಿಸಿ ನೋಡಿದಾಗ ಇಗೋ, ಇಸ್ರಾಯೇಲ್ಯರ ಪಶುಗಳಲ್ಲಿ ಒಂದೂ ಸತ್ತಿರಲಿಲ್ಲ. ಆದರೆ ಫರೋಹನ ಹೃದಯ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ಠಿಣವಾಗಿದ್ದದರಿಂದ ಅವನು ಜನರನ್ನು ಕಳುಹಿಸ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ಗ ಕರ್ತನು ಮೋಶೆ ಆರೋನರಿಗೆ--ಕೈ ತುಂಬಾ ಒಲೆಯ ಬೂದಿಯನ್ನು ತೆಗೆದುಕೊಳ್ಳಿರಿ; ಅದನ್ನು ಮೋಶೆಯು ಫರೋಹನ ಕಣ್ಣುಗ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ಂದೆ ಆಕಾಶದ ಕಡೆಗೆ ತೂ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ಗ ಅದು ಐಗುಪ್ತದೇಶದಲ್ಲೆಲ್ಲಾ ಸಣ್ಣ ಧೂಳಾಗಿ ಅದು ಐಗುಪ್ತದೇಶದಲ್ಲೆಲ್ಲಾ ಮನುಷ್ಯರ ಮೇಲೆಯೂ ಮೃಗಗಳ ಮೇಲೆ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ುಣ್ಣುಗಳಾಗುವ ಬೊಕ್ಕೆಗಳು ಏಳುವಂತೆ ಮಾಡುವದು ಎಂದು ಹೇಳಿ 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ಆಗ ಅವರು ಒಲೆಯ ಬೂದಿಯನ್ನು ತೆಗೆದು ಕೊಂಡು ಫರೋಹನ ಮುಂದೆ ನಿಂತರು. ಮೋಶೆಯು ಅದನ್ನು ಆಕಾಶದ ಕಡೆಗೆ ತೂರಿದನು. ಅ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ು ಮೋಶೆಗೆ--ಫರೋಹನ ಬಳಿಗೆ ಹೋಗಿ ಅವನಿಗೆ--ಇಬ್ರಿಯರ ದೇವ ರಾದ ಕರ್ತನು ಹೀಗೆ ಹೇಳುತ್ತಾನೆ--ನನ್ನನ್ನು ಸೇವ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ನುಷ್ಯ ರಲ್ಲಿಯೂ ಪಶುಗಳಲ್ಲಿಯೂ ಹರಡಿ ಹುಣ್ಣುಗಳಾಗು ವಂಥ ಬೊಕ್ಕೆಗಳಾ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ಇದಲ್ಲದೆ ಮಂತ್ರಗಾರರು ಹುಣ್ಣಿನ ನಿಮಿತ್ತ ಮೋಶೆಯ ಮುಂದೆ ನಿಂತುಕೊಳ್ಳ ಲಾರದೆ ಹೋದರು. ಹುಣ್ಣುಗಳು ಮಂತ್ರಗಾರ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ಲ್ಲಿಯೂ ಐಗುಪ್ತ್ಯರ ಮೇಲೆಲ್ಲಾ ಇ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ದರೆ ಕರ್ತನು ಫರೋಹನ ಹೃದಯವನ್ನು ಕಠಿಣ ಮಾಡಿ ದನು. ಕರ್ತನು ಮೋಶೆಗೆ ಹೇಳಿದಂತೆಯೇ ಅವನು ಅವರ ಮಾತನ್ನು ಕೇಳ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ಕರ್ತನು ಮೋಶೆಗೆ--ಬೆಳಿಗ್ಗೆ ಎದ್ದು ಫರೋಹನ ಮುಂದೆ ನಿಂತುಕೊಂಡು ಅವನಿಗೆ--ಇಬ್ರಿಯರ ದೇವ ರಾದ ಕರ್ತನು ಹೀ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ುತ್ತಾನೆ--ನನ್ನನ್ನು ಸೇವಿಸುವ ಹಾಗೆ ನನ್ನ ಜನರನ್ನು ಕಳುಹ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ಭೂಲೋಕ ದಲ್ಲೆಲ್ಲಾ ನನ್ನ ಹಾಗೆ ಯಾರೂ ಇಲ್ಲವೆಂದು ನೀನು ತಿಳಿದುಕೊಳ್ಳುವ ಹಾಗೆ ಈ ಸಾರಿ ನಾನು ಎಲ್ಲಾ ಬಾಧೆ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 ಮೇಲೆಯೂ ನಿನ್ನ ಸೇವಕರ ಮೇಲೆಯೂ ನಿನ್ನ ಜನರ ಮೇಲೆಯೂ ಬರಮಾಡು 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ಈಗ ನನ್ನ ಕೈಚಾಚಿ ನಿನ್ನನ್ನೂ ನಿನ್ನ ಜನರನ್ನೂ ವ್ಯಾಧಿಯಿಂದ ಹೊಡೆಯುವೆನು; ನಿನ್ನನ್ನೂ ಭೂಮಿ ಯೊಳಗಿಂದ ನಿರ್ಮೂ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ುವಂತೆ ನನ್ನ ಜನರನ್ನು ಕಳುಹ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ಆದರೆ ನಿಶ್ಚಯವಾಗಿ ನನ್ನ ಬಲವನ್ನು ನಿನಗೆ ತೋರಿಸುವ ಹಾಗೆಯೂ ನನ್ನ ಹೆಸರು ಭೂಲೋಕದಲ್ಲೆಲ್ಲಾ ತಿಳಿಸಲ್ಪಡುವಂತೆ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ನ್ನು ಎಬ್ಬಿಸ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ನೀನು ಇನ್ನೂ ಅವರನ್ನು ಕಳುಹಿಸದೆ ನನ್ನ ಜನರಿಗೆ ವಿರೋಧ ವಾಗಿ ನಿನ್ನನ್ನು ನೀನೇ ಹೆಚ್ಚಿಸಿಕೊಳ್ಳುತ್ತೀಯ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ಇಗೋ, ನಾಳೆ ಇಷ್ಟು ಹೊತ್ತಿಗೆ ಮಹಾಕಠಿಣವಾದ ಆನೆಕಲ್ಲಿನ ಮಳೆಯನ್ನು ಬೀಳಮಾಡುತ್ತೇನೆ. ಇಂಥದ್ದು ಐಗುಪ್ತದಲ್ಲಿ ಅದ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ಸ್ತಿವಾರ ಹಾಕಿದಂದಿನಿಂದ ಇಲ್ಲಿಯವರೆಗೂ ಆಗಿರ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ಹೀಗಿರುವದರಿಂದ (ಯಾವನನ್ನಾದರೂ) ಕಳುಹಿಸಿ ನಿನ್ನ ಪಶುಗಳನ್ನೂ ಹೊಲದಲ್ಲಿ ನಿನಗಿರುವವುಗಳನ್ನೂ ಕೂಡಿಸು. ಯಾಕಂ 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ನೆಗಳಿಗೆ ತಾರದೆ ಹೊಲದಲ್ಲಿ ಸಿಕ್ಕುವ ಮನುಷ್ಯರ ಮೇಲೂ ಪಶುಗಳಮೇಲೂ ಆನೆಕಲ್ಲಿನ ಮಳೆಯು ಸುರಿದು ಕೊಲ್ಲುವದು ಎಂದು ಹೇ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ಆಗ ಫರೋಹನ ಸೇವಕರಲ್ಲಿ ಕರ್ತನ ವಾಕ್ಯಕ್ಕೆ ಭಯಪಟ್ಟವರೆಲ್ಲರೂ ತಮ್ಮ ದಾಸರನ್ನೂ ಪಶುಗಳನ್ನೂ ಮನೆಗಳಿಗೆ ಓಡಿಬರುವಂತ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ಅವರನ್ನು ಕಳುಹಿಸುವದಕ್ಕೆ ನಿರಾಕರಿಸಿ ಇನ್ನೂ ತಡೆ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ಆದರೆ ಕರ್ತನ ವಾಕ್ಯಕ್ಕೆ ಮನಸ್ಸು ಕೊಡದವರು ತಮ್ಮ ದಾಸ ರನ್ನೂ ಪಶುಗಳನ್ನೂ ಹೊಲದಲ್ಲಿ ಬಿ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ಆಗ ಕರ್ತನು ಮೋಶೆಗೆ--ಆಕಾಶದ ಕಡೆಗೆ ನಿನ್ನ ಕೈ ಚಾಚು. ಆಗ ಐಗುಪ್ತದೇಶದಲ್ಲೆಲ್ಲಾ ಮನುಷ್ಯರ ಮೇಲೆಯೂ ಪಶುಗಳ ಮೇಲೆ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ತ್ತು ಐಗುಪ್ತ ದೇಶದಲ್ಲಿ ಇರುವ ಎಲ್ಲಾ ಹೊಲ ಗಿಡಗಳ ಮೇಲೆಯೂ ಆನೆಕಲ್ಲಿನ ಮಳೆಯು ಸುರಿಯುವದ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ಮೋಶೆಯು ಆಕಾಶದ ಕಡೆಗೆ ಕೋಲನ್ನು ಚಾಚಿ ದನು. ಆಗ ಕರ್ತನು ಗುಡುಗುಗಳನ್ನು ಆನೆಕಲ್ಲಿನ ಮಳೆಯನ್ನು ಸುರ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ಗ್ನಿಯು ಭೂಮಿಗೆ ಇಳಿದು ಬಂತು. ಹೀಗೆ ಕರ್ತನು ಐಗುಪ್ತದೇಶದ ಮೇಲೆ ಆನೆಕಲ್ಲಿನ ಮಳೆಯನ್ನು ಸುರ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ಹೀಗೆ ಮಹಾ ಕಠಿಣವಾದ ಆನೆಕಲ್ಲಿನ ಮಳೆಯೂ ಅಗ್ನಿಯಿಂದೊಡ ಗೂಡಿದ ಆನೆಕಲ್ಲಿನ ಮಳೆಯೂ ಸುರಿಯಿತು. ಐಗುಪ್ತ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ನಾಂಗವಾದಂದಿನಿಂದ ಇಂಥದ್ದು ಆ ದೇಶದಲ್ಲಿ ಆಗಿರ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ಆ ಆನೆಕಲ್ಲಿನ ಮಳೆಯು ಐಗುಪ್ತದೇಶದಲ್ಲೆಲ್ಲಾ ಮನುಷ್ಯರನ್ನೂ ಪಶುಗಳನ್ನೂ ಹೊಲದಲ್ಲಿದ್ದದ್ದನ್ನೆಲ್ಲಾ ಹಾಳುಮಾಡ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ಲದ ಎಲ್ಲಾ ಸೊಪ್ಪನ್ನೂ ಹಾಳುಮಾಡಿ ಎಲ್ಲಾ ಮರಗಳನ್ನೂ ಮುರಿದು ಹಾಕ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ಇಸ್ರಾಯೇಲ್‌ ಮಕ್ಕಳು ಇದ್ದ ಗೋಷೆನ್‌ ಸೀಮೆಯಲ್ಲಿ ಆನೆಕಲ್ಲಿನ ಮಳೆಯು ಬೀಳ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ಇಗೋ, ಕರ್ತನ ಕೈ ಹೊಲದಲ್ಲಿರುವ ನಿನ್ನ ಪಶುಗಳ ಮೇಲೆ ಇರುವದು. ಕುದುರೆ ಕತ್ತೆ ಒಂಟೆ ಎತ್ತು ಕುರಿ ಇವುಗಳ ಮೇಲೆ ಮಹ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ಆಗ ಫರೋಹನು ಮೋಶೆ ಆರೋನರನ್ನು ಕರೇ ಕಳುಹಿಸಿ ಅವರಿಗೆ--ಈ ಸಾರಿ ನಾನು ಪಾಪಮಾಡಿ ದ್ದೇನೆ. ಕರ್ತನು ನೀತಿವಂತನು, ನಾ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 ಜನರೂ ದುಷ್ಟರಾಗಿದ್ದೇ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ಆದದರಿಂದ (ಈಗ ಇದು ಸಾಕು.) ಇನ್ನು ಬಲವಾದ ಗುಡುಗುಗಳೂ ಆನೆಕಲ್ಲಿನ ಮಳೆಯೂ ನಿಂತುಹೋಗುವಂತೆ ಕರ್ತನನ್ನು ಬೇ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ಳ್ಳಿರಿ, ನೀವು ಇಲ್ಲಿ ಇನ್ನು ಇರದಂತೆ ನಾನು ನಿಮ್ಮನ್ನು ಕಳುಹಿಸಿಬಿಡುವೆ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ಆಗ ಮೋಶೆಯು ಅವನಿಗೆ--ನಾನು ಪಟ್ಟಣವನ್ನು ಬಿಟ್ಟುಹೋದ ಕೂಡಲೆ ಕರ್ತನ ಕಡೆಗೆ ನನ್ನ ಕೈಗಳನ್ನು ಚಾಚುವೆನು; ಭೂಮಿಯ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್ತನದೇ ಎಂದು ನೀನು ತಿಳುಕೊಳ್ಳು ವಂತೆ ಗುಡುಗುಗಳು ನಿಂತುಹೋಗುವವು. ಆನೆಕಲ್ಲಿನ ಮಳೆಯು ಇನ್ನು 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ಆದಾಗ್ಯೂ ನೀನೂ ನಿನ್ನ ಸೇವಕರೂ ದೇವರಾದ ಕರ್ತನಿಗೆ ಭಯಪಡು ವದಿಲ್ಲವೆಂದು ನಾನು ಬಲ್ಲ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ಈ ಮೇರೆಗೆ ಜವೆಗೋದಿಗೆ ತೆನೆಗಳೂ ಸೆಣಬಿಗೆ ಮೊಗ್ಗೆಗಳೂ ಇದ್ದದರಿಂದ ಸೆಣಬೂ ಜವೆಗೋದಿಯೂ ಹಾಳಾ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ಆದರೆ ಗೋದಿಯೂ ಸಾಮೆಯೂ ಬೆಳೆದಿರಲಿಲ್ಲವಾದದ್ದರಿಂದ ಹಾಳಾಗ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ಮೋಶೆಯು ಫರೋಹನನ್ನು ಬಿಟ್ಟು ಪಟ್ಟಣದ ಹೊರಗೆ ಬಂದು ತನ್ನ ಕೈಗಳನ್ನು ಕರ್ತನ ಕಡೆಗೆ ಚಾಚಿದನು. ಆಗ ಗುಡುಗುಗಳ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ಠಿಣವಾದ ರೋಗವು ಬ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ನೆಕಲ್ಲಿನ ಮಳೆಯೂ ನಿಂತುಹೋದವು. ಇನ್ನು ಮಳೆಯು ಭೂಮಿಯ ಮೇಲೆ ಬೀಳ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ಆನೆಕಲ್ಲಿನ ಮಳೆಯೂ ಗುಡುಗುಗಳೂ ನಿಂತುಹೋದದ್ದನ್ನು ಫರೋಹನು ನೋಡಿ ಅವನು ಇನ್ನೂ ಪಾಪಮಾಡಿ ತನ್ನ ಸೇವಕರ ಸಹಿತ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ನ್ನ ಹೃದಯವನ್ನು ಕಠಿಣ ಮಾಡಿಕೊಂಡ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ಫರೋಹನ ಹೃದಯವು ಕಠಿಣ ವಾಯಿತು; ಕರ್ತನು ಮೋಶೆಗೆ ಹೇಳಿದಂತೆ ಅವನು ಇಸ್ರಾಯೇಲ್‌ ಮಕ್ಕಳನ್ನು ಕಳುಹಿಸಲೇ ಇ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ಇದಲ್ಲದೆ ಕರ್ತನು ಇಸ್ರಾಯೇಲ್ಯರ ಪಶುಗಳನ್ನು ವಿಂಗಡಿಸುವನು; ಇಸ್ರಾಯೇಲ್‌ ಮಕ್ಕಳಿಗಿರುವವು ಗಳಲ್ಲಿ ಒಂದ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ಾಯ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ಇದಲ್ಲದೆ ಕರ್ತನು ಒಂದು ನಿರ್ದಿಷ್ಟವಾದ ಸಮಯವನ್ನು ನೇಮಿಸಿ--ಕರ್ತನು ಈ ಕಾರ್ಯವನ್ನು ನಾಳೆ ದೇಶದಲ್ಲಿ ಮಾಡು ವನು ಎ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2026-06-12T06:37:24Z</dcterms:created>
  <dcterms:modified xsi:type="dcterms:W3CDTF">2026-06-12T06:37:24Z</dcterms:modified>
  <dc:title>யாத்திராகமம்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