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appointed a set time, saying, Tomorrow the LORD shall do this thing in the lan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appointed a set time, saying, Tomorrow the LORD shall do this thing in the lan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did that thing on the next day, and all the cattle of Egypt died: but of the cattle of the children of Israel died not on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did that thing on the next day, and all the cattle of Egypt died: but of the cattle of the children of Israel died not on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haraoh sent, and, behold, there was not one of the cattle of the Israelites dead. And the heart of Pharaoh was hardened, and he did not let the people go.]]></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haraoh sent, and, behold, there was not one of the cattle of the Israelites dead. And the heart of Pharaoh was hardened, and he did not let the people go.]]></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said unto Moses and unto Aaron, Take to you handfuls of ashes of the furnace, and let Moses sprinkle it toward the heaven in the sight of Pharao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said unto Moses and unto Aaron, Take to you handfuls of ashes of the furnace, and let Moses sprinkle it toward the heaven in the sight of Pharao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become small dust in all the land of Egypt, and shall be a boil breaking forth with blains upon man, and upon beast, throughout all the land of Egyp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become small dust in all the land of Egypt, and shall be a boil breaking forth with blains upon man, and upon beast, throughout all the land of Egyp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the LORD said unto Moses, Go in unto Pharaoh, and tell him, Thus says the LORD God of the Hebrews, Let my people go, that they may serve m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took ashes of the furnace, and stood before Pharaoh; and Moses sprinkled it up toward heaven; and it became a boil breaking forth with blains upon man, and upon beas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took ashes of the furnace, and stood before Pharaoh; and Moses sprinkled it up toward heaven; and it became a boil breaking forth with blains upon man, and upon beast.]]></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took ashes of the furnace, and stood before Pharaoh; and Moses sprinkled it up toward heaven; and it became a boil breaking forth with blains upon man, and upon beast.]]></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magicians could not stand before Moses because of the boils; for the boil was upon the magicians, and upon all the Egyptian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magicians could not stand before Moses because of the boils; for the boil was upon the magicians, and upon all the Egyptian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hardened the heart of Pharaoh, and he hearkened not unto them; as the LORD had spoken unto Mos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hardened the heart of Pharaoh, and he hearkened not unto them; as the LORD had spoken unto Mose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ORD said unto Moses, Rise up early in the morning, and stand before Pharaoh, and say unto him, Thus says the LORD God of the Hebrews, Let my people go, that they may serve m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ORD said unto Moses, Rise up early in the morning, and stand before Pharaoh, and say unto him, Thus says the LORD God of the Hebrews, Let my people go, that they may serve m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I will at this time send all my plagues upon yours heart, and upon your servants, and upon your people; that you may know that there is none like me in all the earth.]]></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the LORD said unto Moses, Go in unto Pharaoh, and tell him, Thus says the LORD God of the Hebrews, Let my people go, that they may serve m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I will at this time send all my plagues upon yours heart, and upon your servants, and upon your people; that you may know that there is none like me in all the earth.]]></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now I will stretch out my hand, that I may strike you and your people with pestilence; and you shall be cut off from the earth.]]></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now I will stretch out my hand, that I may strike you and your people with pestilence; and you shall be cut off from the earth.]]></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n very deed for this cause have I raised you up, in order to show in you my power; and that my name may be declared throughout all the earth.]]></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n very deed for this cause have I raised you up, in order to show in you my power; and that my name may be declared throughout all the earth.]]></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s yet exalt you yourself against my people, that you will not let them go?]]></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ehold, tomorrow about this time I will cause it to rain a very grievous hail, such as has not been in Egypt since the foundation thereof even until now.]]></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ehold, tomorrow about this time I will cause it to rain a very grievous hail, such as has not been in Egypt since the foundation thereof even until now.]]></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end therefore now, and gather your cattle, and all that you have in the field; for upon every man and beast which shall be found in the field, and shall not be brought home, the hail shall come down upon them, and they shall di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end therefore now, and gather your cattle, and all that you have in the field; for upon every man and beast which shall be found in the field, and shall not be brought home, the hail shall come down upon them, and they shall di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if you refuse to let them go, and will hold them still,]]></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end therefore now, and gather your cattle, and all that you have in the field; for upon every man and beast which shall be found in the field, and shall not be brought home, the hail shall come down upon them, and they shall di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He that feared the word of the LORD among the servants of Pharaoh made his servants and his cattle flee into the house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He that feared the word of the LORD among the servants of Pharaoh made his servants and his cattle flee into the house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that regarded not the word of the LORD left his servants and his cattle in the fiel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that regarded not the word of the LORD left his servants and his cattle in the fiel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aid unto Moses, Stretch forth yours hand toward heaven, that there may be hail in all the land of Egypt, upon man, and upon beast, and upon every herb of the field, throughout the land of Egyp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aid unto Moses, Stretch forth yours hand toward heaven, that there may be hail in all the land of Egypt, upon man, and upon beast, and upon every herb of the field, throughout the land of Egyp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aid unto Moses, Stretch forth yours hand toward heaven, that there may be hail in all the land of Egypt, upon man, and upon beast, and upon every herb of the field, throughout the land of Egyp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Moses stretched forth his rod toward heaven: and the LORD sent thunder and hail, and the fire ran along upon the ground; and the LORD rained hail upon the land of Egyp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Moses stretched forth his rod toward heaven: and the LORD sent thunder and hail, and the fire ran along upon the ground; and the LORD rained hail upon the land of Egyp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ehold, the hand of the LORD is upon your cattle which is in the field, upon the horses, upon the asses, upon the camels, upon the oxen, and upon the sheep: there shall be a very grievous murrai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Moses stretched forth his rod toward heaven: and the LORD sent thunder and hail, and the fire ran along upon the ground; and the LORD rained hail upon the land of Egypt.]]></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o there was hail, and fire mingled with the hail, very grievous, such as there was none like it in all the land of Egypt since it became a natio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o there was hail, and fire mingled with the hail, very grievous, such as there was none like it in all the land of Egypt since it became a nation.]]></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hail stroke throughout all the land of Egypt all that was in the field, both man and beast; and the hail stroke every herb of the field, and brake every tree of the fiel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hail stroke throughout all the land of Egypt all that was in the field, both man and beast; and the hail stroke every herb of the field, and brake every tree of the fiel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hail stroke throughout all the land of Egypt all that was in the field, both man and beast; and the hail stroke every herb of the field, and brake every tree of the fiel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nly in the land of Goshen, where the children of Israel were, was there no hail.]]></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Pharaoh sent, and called for Moses and Aaron, and said unto them, I have sinned this time: the LORD is righteous, and I and my people are wicke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Pharaoh sent, and called for Moses and Aaron, and said unto them, I have sinned this time: the LORD is righteous, and I and my people are wicke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Implore the LORD (for it is enough) that there be no more mighty thunderings and hail; and I will let you go, and all of you shall stay no long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ehold, the hand of the LORD is upon your cattle which is in the field, upon the horses, upon the asses, upon the camels, upon the oxen, and upon the sheep: there shall be a very grievous murrai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Implore the LORD (for it is enough) that there be no more mighty thunderings and hail; and I will let you go, and all of you shall stay no longe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im, As soon as I am gone out of the city, I will spread abroad my hands unto the LORD; and the thunder shall cease, neither shall there be any more hail; that you may know how that the earth is the LORD'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im, As soon as I am gone out of the city, I will spread abroad my hands unto the LORD; and the thunder shall cease, neither shall there be any more hail; that you may know how that the earth is the LORD'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Moses said unto him, As soon as I am gone out of the city, I will spread abroad my hands unto the LORD; and the thunder shall cease, neither shall there be any more hail; that you may know how that the earth is the LORD'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as for you and your servants, I know that all of you will not yet fear the LORD Go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as for you and your servants, I know that all of you will not yet fear the LORD Go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flax and the barley was smitten: for the barley was in the ear, and the flax was in bu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flax and the barley was smitten: for the barley was in the ear, and the flax was in bu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But the wheat and the spelt were not smitten: for they were not grown up.]]></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Moses went out of the city from Pharaoh, and spread abroad his hands unto the LORD: and the thunders and hail ceased, and the rain was not poured upon the eart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hall sever between the cattle of Israel and the cattle of Egypt: and there shall nothing die of all that is the children's of Israel.]]></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Moses went out of the city from Pharaoh, and spread abroad his hands unto the LORD: and the thunders and hail ceased, and the rain was not poured upon the earth.]]></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hen Pharaoh saw that the rain and the hail and the thunders were ceased, he sinned yet more, and hardened his heart, he and his servant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hen Pharaoh saw that the rain and the hail and the thunders were ceased, he sinned yet more, and hardened his heart, he and his servant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heart of Pharaoh was hardened, neither would he let the children of Israel go; as the LORD had spoken by Mose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heart of Pharaoh was hardened, neither would he let the children of Israel go; as the LORD had spoken by Mos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hall sever between the cattle of Israel and the cattle of Egypt: and there shall nothing die of all that is the children's of Israe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appointed a set time, saying, Tomorrow the LORD shall do this thing in the lan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த்தைக் குறித்தார் என்றும், எபிரெயருடைய தேவனாகிய கர்த்தர் சொல்லுகிறார் என்றும் அவனிடத்தில்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றுநாளில் கர்த்தர் அந்தக் காரியத்தைச் செய்தார்; எகிப்தியருடைய மிருகஜீவன்கள் எ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ப்போயிற்று; இஸ்ரவேல் புத்திரரின் மிருகஜீவன்களில் ஒன்றாகிலும் சா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ர்வோன் விசாரித்து, இஸ்ரவேலரின் மிருகஜீவன்களில் ஒன்றாகிலும் சாகவில்லை என்று அறி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னுடைய இருதயமோ கடினப்பட்டது; அவன் ஜனங்களைப் போகவி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கர்த்தர் மோசேயையும் ஆரோனையும் நோக்கி: உங்கள் கைப்பிடி நிறைய சூளையின் சாம்பலை அள்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ங்கள்; மோசே அதைப் பார்வோனுடைய கண்களுக்குமுன் வானத்திற்கு நேராக இறை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 எகிப்து தேசம் மீதெங்கும் தூசியாகி, எகிப்து தேசமெங்கும் மனிதர் மேலும் மிருக ஜீவன்கள் 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பந்தமான கொப்புளங்களை எழும்பப் பண்ணு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கர்த்தர் மோசேயை நோக்கி: நீ பார்வோனிடத்தில் போய்: எனக்கு ஆராதனை செய்ய என் ஜன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டியே அவர்கள் சூளையின் சாம்பலை அள்ளிக்கொண்டு, பார்வோனுக்கு முன்பாக வந்து நின்றார்கள். மோ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வானத்துக்கு நேராக இறைத்தான்; அப்பொழுது மனிதர் மேலும் மிருக ஜீவன்கள் மேலும் எரிபந்த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ளங்கள் எழும்பி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ந்தக் கொப்புளங்கள் மந்திரவாதிகள் மேலும் எகிப்தியர் எல்லார் மேலும் உண்டானதினால், அந்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ளங்கள் நிமித்தம் மந்திரவாதிகளும் மோசேக்கு முன்பாக நிற்கக் கூடா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ஆனாலும், கர்த்தர் மோசேயோடே சொல்லியிருந்தபடியே, கர்த்தர் பார்வோனின் இருதய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னப்படுத்தினார்; அவன் அவர்களுக்குச் செவிகொடு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கர்த்தர் மோசேயை நோக்கி: நீ அதிகாலமே எழுந்திருந்து போய், பார்வோனுக்கு முன்பாக நி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 ஆராதனை செய்ய என் ஜனங்களை அனுப்பிவி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விடாதிருந்தால், பூமியெங்கும் என்னைப் போல வேறொருவரும் இல்லை என்பதை நீ அறியும்படிக்கு, இந்தமு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சகலவித வாதைகளையும் உன் இருதயத்திலும், உன் ஊழியக்காரர் மேலும் உன் ஜனங்கள் மேலும் அனுப்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 பூமியில் இராமல் நாசமாய்ப் போகும்படி நான் என் கையை நீட்டி, உன்னையும் உன் ஜனங்களையும் 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னால் வாதி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என்னுடைய வல்லமையை உன்னிடத்தில் காண்பிக்கும்படியாகவும், என் நாமம் பூமியிலெ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ஸ்தாபமாகும்படியாகவும் உன்னை நிலைநிறு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 என் ஜனங்களைப் போகவிடாமல், இன்னும் அவர்களுக்கு விரோதமாய் உன்னை உயர்த்துகிறா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எகிப்து தோன்றிய நாள்முதல் இதுவரைக்கும் அதில் பெய்யாத மிகவும் கொடிய கல்மழையை நாளை இந்நே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யப் பண்ணு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ப்பொழுதே ஆள் அனுப்பி, உன் மிருக ஜீவன்களையும் வெளியில் உனக்கு இருக்கிற யாவையும் சேர்த்து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லே சேர்க்கப்படாமல் வெளியிலிருக்கும் ஒவ்வொரு மனிதனும் மிருகமும் செத்துப்போகத்தக்கதாய் அந்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அவர்களை விடமாட்டேன் என்று இன்னும் நிறுத்தி வைத்தாயா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மழை பெய்யும் என்று எபிரெயரின் தேவனாகிய கர்த்தர் சொல்லுகிறார் என்று அவனுக்குச்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ர்வோனுடைய ஊழியக்காரரில் எவன் கர்த்தருடைய வார்த்தைக்குப் பயப்பட்டானோ, அவன் தன் வேலைக்கார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மிருகஜீவன்களையும் வீடுகளுக்கு ஓடிவரப் 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எவன் கர்த்தருடைய வார்த்தையை மதியாமற் போனானோ, அவன் தன் வேலைக்காரரையும் தன் மிருகஜீவன்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லே விட்டு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கர்த்தர் மோசேயை நோக்கி: எகிப்து தேசம் எங்கும் மனிதர் மேலும் மிருகஜீவன்கள் 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 தேசத்திலிருக்கிற சகலவிதமான பயிர்வகைகள் மேலும் கல் மழை பெய்ய, உன் கையை வானத்திற்கு நே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டு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டியே மோசே தன் கோலை வானத்திற்கு நேராக நீட்டினான். அப்பொழுது கர்த்தர் இடிமுழக்க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மழையையும் அனுப்பினார்; அக்கினி தரையின்மேல் வேகமாய் ஓடிற்று, எகிப்து தேசத்தின்மேல்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டைய கரம் வெளியிலிருக்கிற உன் மிருகஜீவன்களாகிய குதிரைகளின்மேலும் கழுதைகளி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மழையைப் பெய்ய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ல்மழையும் கல்மழையோடே கலந்த அக்கினியும் மிகவும் கொடிதாயிருந்தது; எகிப்து தேசம் குடியேற்ற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ள்முதல் அதில் அப்படி ஒருபோதும் உண்டான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எகிப்துதேசம் எங்கும் மனிதரையும் மிருகஜீவன்களையும், வெளியிலே இருந்தவைகள் எவைகளோ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வற்றையும் அந்தக் கல்மழை அழித்துப்போட்டது; அது வெளியின் பயிர்வகைகளையெல்லாம் அழித்து, வெளி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ங்களையெல்லாம் முறித்து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இஸ்ரவேல் புத்திரர் இருந்த கோசேன் நாட்டிலேமாத்திரம் கல்மழை இல்லா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ப்பொழுது பார்வோன் மோசேயையும் ஆரோனையும் அழைப்பித்து; நான் இந்த முறை பாவம் செய்தே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ள்ளவர்; நானும் என் ஜனமும் துன்மார்க்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துபோதும்; இந்த மகா இடிமுழக்கங்களும் கல்மழையும் ஒழியும்படிக்கு, கர்த்தரை நோக்கி விண்ண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ட்டகங்களின்மேலும் ஆடுமாடுகளின் மேலும் இருக்கும்; மகா கொடிதான கொள்ளைநோய் உண்டா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ங்கள்; நான் உங்களை போகவிடுவேன், இனி உங்களுக்குத் தடை இ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சே அவனை நோக்கி: நான் பட்டணத்திலிருந்து புறப்பட்டவுடனே, என் கைகளைக் கர்த்தருக்கு நே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ன்; அப்பொழுது இடிமுழக்கங்கள் ஓய்ந்து கல்மழை நின்றுபோம்: அதினால் பூமி கர்த்தருடையது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அ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ஆகிலும் நீரும் உம்முடைய ஊழியக்காரரும் இன்னும் தேவனாகிய கர்த்தருக்குப் பயப்படமாட்டீர்கள்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வாற்கோதுமை கதிர்ப்பயிரும் சணல் தாள்ப்பயிருமாயிருந்தது; அதினால் சணலும் வாற்கோது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க்கப்பட்டுப்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கோதுமையும் கம்பும் கதிர்விடாதிருந்ததால், அவைகள் அழிக்கப்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மோசே பார்வோனை விட்டுப் பட்டணத்திலிருந்து புறப்பட்டு, தன் கைகளைக் கர்த்தருக்கு நேராக வி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இஸ்ரவேலரின் மிருகஜீவன்களுக்கும் எகிப்தியரின் மிருகஜீவன்களுக்கும் வித்தியாசம் 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இடிமுழக்கமும் கல்மழையும் நின்றது; மழையும் பூமியில் பெய்யாமலி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மழையும் கல்மழையும் இடிமுழக்கமும் நின்றுபோனதைப் பார்வோன் கண்டபோது, அவனும் அவன் ஊழியக்கார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ம் பாவம் செய்து, தங்கள் இருதயத்தைக் கடின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கர்த்தர் மோசேயைக் கொண்டு சொல்லியிருந்தபடியே, பார்வோனின் இருதயம் கடினப்பட்டது; அவன்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ப் போகவி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க்கு உரியவைகள் எல்லாவற்றிலும் ஒன்றும் சாவதி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மேலும், நாளைக்குக் கர்த்தர் இந்தக் காரியத்தை தேசத்தில் செய்வார் என்று சொல்லி, கர்த்தர்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9]]></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2026-09-16T19:45:26Z</dcterms:created>
  <dcterms:modified xsi:type="dcterms:W3CDTF">2026-09-16T19:45:26Z</dcterms:modified>
  <dc:title>யாத்திராகமம் : 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