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ி எரியும் விளக்கு பெரும் காற்றில் நிலைக்கு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ந்த உள்ளமும் ஒன்றாய் சேரு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தெரியும் வெளிச்சம் கலங்கரை தீப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 ராஜனின் முகத்தின் வெளிச்ச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ம் இயேசுவுக்கு தெர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ேதனை இயேசுவுக்கு புர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னிமை அன் சோர்வு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 என்னை தேற்ற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ம் யாருக்கத் தெர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ேதனை யாருக்குப் புர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னிமை என் சோர்வு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என்னை தேற்றக்கூ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ின் ரோகங்கள் அதை மிஞ்சும் பார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இன்றியே உள்ளம் ஏங்க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கு ஒடிந்த நிலையில் பறவை பறக்கு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சும் புயலில் படகும் தப்பு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2026-07-30T13:45:52Z</dcterms:created>
  <dcterms:modified xsi:type="dcterms:W3CDTF">2026-07-30T13:45:52Z</dcterms:modified>
  <dc:title>துதிப் பாடல்கள் : 877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