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, பிலாத்து மறுபடியும் அவரை நோக்கி: இதோ, இவர்கள் உன்மேல் எத்தனையோ குற்றங்களைச் சாட்டுகிறார்களே, அதற்கு நீ உத்தரவு ஒன்றும் சொல்லுகிறதில்லையா என்று கே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ங்கே நின்றவர்களில் சிலர் அதைக் கேட்டபொழுது: இதோ எலியாவைக் கூப்பிடுகிறான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வோ அப்பொழுதும் உத்தரவு ஒன்றும் சொல்லவில்லை; அதினால் பிலாத்து ஆச்சரியப்ப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வல்பண்ணப்பட்டவர்களில் எவனை விடுதலையாக்கவேண்டுமென்று ஜனங்கள் கேட்டுக்கொள்வார்களோ, அவனை அவர்களுக்காக விடுதலையாக்குவது பண்டிகைதோறும் பிலாத்துவுக்கு வழக்கமாய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வன் ஓடி, கடற்காளானைக் காடியிலே தோய்த்து, அதை ஒரு கோலில் மாட்டி, அவருக்குக் குடிக்கக் கொடுத்து: பொறுங்கள், எலியா இவனை இறக்க வருவானோ பார்ப்போம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வன் ஓடி, கடற்காளானைக் காடியிலே தோய்த்து, அதை ஒரு கோலில் மாட்டி, அவருக்குக் குடிக்கக் கொடுத்து: பொறுங்கள், எலியா இவனை இறக்க வருவானோ பார்ப்போ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லகம் பண்ணி அந்தக் கலகத்தில் கொலைசெய்து, அதற்காகக் காவல் பண்ணப்பட்டவர்களில் பரபாஸ் என்னப்பட்ட ஒருவன் இ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மகா சத்தமாய்க் கூப்பிட்டு, ஜீவனை வி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ங்கள், வழக்கத்தின்படியே தங்களுக்கு ஒருவனை விடுதலையாக்கவேண்டுமென்று சத்தமிட்டுக் கேட்டுக்கொள்ளத்தொடங்க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, தேவாலயத்தின் திரைச்சீலை மேல்தொடங்கிக் கீழ்வரைக்கும் இரண்டாகக் கிழி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ொழுது விடிந்தவுடனே, பிரதான ஆசாரியரும் மூப்பரும் வேதபாரகரும் ஆலோசனைச் சங்கத்தாரனைவரும் கூடி ஆலோசனைபண்ணி, இயேசுவைக் கட்டிக் கொண்டுபோய், பிலாத்துவினிடத்தில் ஒப்புக்கொடுத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ுக்கு எதிரே நின்ற நூற்றுக்கு அதிபதி அவர் இப்படிக் கூப்பிட்டு ஜீவனை விட்டதைக்கண்டபோது: மெய்யாகவே இந்த மனுஷன் தேவனுடைய குமார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ுக்கு எதிரே நின்ற நூற்றுக்கு அதிபதி அவர் இப்படிக் கூப்பிட்டு ஜீவனை விட்டதைக்கண்டபோது: மெய்யாகவே இந்த மனுஷன் தேவனுடைய குமார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ில ஸ்திரீகளும் தூரத்திலிருந்து பார்த்துக்கொண்டிருந்தார்கள். அவர் கலிலேயாவிலிருந்தபோது அவருக்குப் பின்சென்று, ஊழியஞ்செய்துவந்த மகதேலேனா மரியாளும், சின்ன யாக்கோபுக்கும் யோசேக்கும் தாயாகிய மரியாளும், சலோமே என்பவள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ில ஸ்திரீகளும் தூரத்திலிருந்து பார்த்துக்கொண்டிருந்தார்கள். அவர் கலிலேயாவிலிருந்தபோது அவருக்குப் பின்சென்று, ஊழியஞ்செய்துவந்த மகதேலேனா மரியாளும், சின்ன யாக்கோபுக்கும் யோசேக்கும் தாயாகிய மரியாளும், சலோமே என்பவள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னேகூட எருசலேமுக்கு வந்திருந்த வேறே அநேக ஸ்திரீகளும் அவர்களோடே இரு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னேகூட எருசலேமுக்கு வந்திருந்த வேறே அநேக ஸ்திரீகளும் அவர்களோடே இ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ஓய்வுநாளுக்கு முந்தின நாள் ஆயத்தநாளாயிருந்தபடியால், சாயங்காலமானபோ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னம்பொருந்திய ஆலோசனைக்காரனும் அரிமத்தியா ஊரானானும் தேவனுடைய ராஜ்யம் வரக் காத்திருந்தவனுமாகிய யோசேப்பு என்பவன் வந்து, பிலாத்துவினிடத்தில் துணிந்துபோய், இயேசுவின் சரீரத்தைக் கே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னம்பொருந்திய ஆலோசனைக்காரனும் அரிமத்தியா ஊரானானும் தேவனுடைய ராஜ்யம் வரக் காத்திருந்தவனுமாகிய யோசேப்பு என்பவன் வந்து, பிலாத்துவினிடத்தில் துணிந்துபோய், இயேசுவின் சரீரத்தைக் கே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இத்தனை சீக்கிரத்தில் மரித்துப்போனாரா என்று பிலாத்து ஆச்சரியப்பட்டு, நூற்றுக்கு அதிபதியை அழைப்பித்து: அவர் இதற்குள்ளே மரித்தது நிச்சயமா என்று கே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ொழுது விடிந்தவுடனே, பிரதான ஆசாரியரும் மூப்பரும் வேதபாரகரும் ஆலோசனைச் சங்கத்தாரனைவரும் கூடி ஆலோசனைபண்ணி, இயேசுவைக் கட்டிக் கொண்டுபோய், பிலாத்துவினிடத்தில் ஒப்புக்கொடு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இத்தனை சீக்கிரத்தில் மரித்துப்போனாரா என்று பிலாத்து ஆச்சரியப்பட்டு, நூற்றுக்கு அதிபதியை அழைப்பித்து: அவர் இதற்குள்ளே மரித்தது நிச்சயமா என்று கே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ூற்றுக்கு அதிபதியினாலே அதை அறிந்துகொண்டபின்பு, சரீரத்தை யோசேப்பினிடத்தில் கொடு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போய், மெல்லிய துப்பட்டியை வாங்கிக்கொண்டுவந்து, அவரை இறக்கி, அந்தத் துப்பட்டியிலே சுற்றி, கன்மலையில் வெட்டியிருந்த கல்லறையிலே அவரை வைத்து, கல்லறையின் வாசலில் ஒரு கல்லைப் புரட்டிவை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போய், மெல்லிய துப்பட்டியை வாங்கிக்கொண்டுவந்து, அவரை இறக்கி, அந்தத் துப்பட்டியிலே சுற்றி, கன்மலையில் வெட்டியிருந்த கல்லறையிலே அவரை வைத்து, கல்லறையின் வாசலில் ஒரு கல்லைப் புரட்டிவை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ை வைத்த இடத்தை மகதலேனா மரியாளும், யோசேயின் தாயாகிய மரியாளும் பார்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ொறாமையினாலே பிரதான ஆசாரியர்கள் அவரை ஒப்புக்கொடுத்தார்கள் என்று பிலாத்து அறிந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ொறாமையினாலே பிரதான ஆசாரியர்கள் அவரை ஒப்புக்கொடுத்தார்கள் என்று பிலாத்து அறிந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ை நோக்கி: நான் யூதருடைய ராஜாவை உங்களுக்கு விடுதலையாக்கவேண்டுமென்றிருக்கிறீர்களா என்று கே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பாசைத் தங்களுக்கு விடுதலையாக்கவேண்டுமென்று ஜனங்கள் கேட்டுக்கொள்ளும்படி, பிரதான ஆசாரியர்கள் அவர்களை ஏவிவிட்ட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லாத்து மறுபடியும் அவர்களை நோக்கி: அப்படியானால் யூதருடைய ராஜாவென்று நீங்கள் சொல்லுகிறவனை நான் என்ன செய்யவேண்டும் என்று கே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லாத்து அவரை நோக்கி: நீ யூதருடைய ராஜாவா என்று கேட்டான். அதற்கு அவர்: நீர் சொல்லுகிறபடிதான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லாத்து மறுபடியும் அவர்களை நோக்கி: அப்படியானால் யூதருடைய ராஜாவென்று நீங்கள் சொல்லுகிறவனை நான் என்ன செய்யவேண்டும் என்று கே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ைச் சிலுவையில் அறையும் என்று மறுபடியும் சத்தமிட்டுச் சொன்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 பிலாத்து: ஏன், என்ன பொல்லாப்புச் செய்தான் என்றான். அவர்களோ: அவனைச் சிலுவையில் அறையும் என்று பின்னும் அதிகமாய்க் கூக்குரலிட்டுச் சொன்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பிலாத்து ஜனங்களை பிரியப்படுத்த மனதுள்ளவனாய், பரபாசை அவர்களுக்கு விடுதலையாக்கி, இயேசுவையோ வாரினால் அடிப்பித்து, சிலுவையில் அறையும்படிக்கு ஒப்புக்கொடு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பிலாத்து ஜனங்களை பிரியப்படுத்த மனதுள்ளவனாய், பரபாசை அவர்களுக்கு விடுதலையாக்கி, இயேசுவையோ வாரினால் அடிப்பித்து, சிலுவையில் அறையும்படிக்கு ஒப்புக்கொடு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, போர்ச்சேவகர் அவரைத் தேசாதிபதியின் அரமனையாகிய மாளிகையில் கொண்டுபோய், அவ்விடத்தில் போர்ச்சேவகருடைய கூட்டமுழுவதையும் கூடிவரச்செய்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வப்பான மேலங்கியை அவருக்கு உடுத்தி, முள்முடியைப் பின்னி அவருக்குச் சூட்டி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தருடைய ராஜாவே, வாழ்க என்று அவரை வாழ்த்த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ச் சிரசில் கோலால் அடித்து, அவர்மேல் துப்பி, முழங்கால்படியிட்டு அவரை வணங்க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ைப் பரியாசம்பண்ணினபின்பு, சிவப்பான அங்கியைக் கழற்றி, அவருடைய வஸ்திரங்களை அவருக்கு உடுத்தி, அவரைச் சிலுவையில் அறையும்படி வெளியே கொண்டு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லாத்து அவரை நோக்கி: நீ யூதருடைய ராஜாவா என்று கேட்டான். அதற்கு அவர்: நீர் சொல்லுகிறபடிதான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ைப் பரியாசம்பண்ணினபின்பு, சிவப்பான அங்கியைக் கழற்றி, அவருடைய வஸ்திரங்களை அவருக்கு உடுத்தி, அவரைச் சிலுவையில் அறையும்படி வெளியே கொண்டுபோ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ிரேனே ஊரானும், அலெக்சந்தருக்கும் ரூப்புக்கும் தகப்பனுமாகிய சீமோன் என்னப்பட்ட ஒருவன் நாட்டிலிருந்து அவ்வழியே வருகையில், அவருடைய சிலுவையைச் சுமக்கும்படி அவனைப் பலவந்தம்பண்ண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ிரேனே ஊரானும், அலெக்சந்தருக்கும் ரூப்புக்கும் தகப்பனுமாகிய சீமோன் என்னப்பட்ட ஒருவன் நாட்டிலிருந்து அவ்வழியே வருகையில், அவருடைய சிலுவையைச் சுமக்கும்படி அவனைப் பலவந்தம்பண்ண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பாலஸ்தலம் என்று அர்த்தங்கொள்ளும் கொல்கொதா என்னும் இடத்துக்கு அவரைக் கொண்டுபோய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ெள்ளைப்போளம் கலந்த திராட்சரசத்தை அவருக்குக் குடிக்கக் கொடுத்தார்கள்; அவர் அதை ஏற்றுக்கொள்ளவ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ைச் சிலுவையில் அறைந்தார்கள். அதன்பின்பு, அவருடைய வஸ்திரங்களைப் பங்கிட்டு, ஒவ்வொருவன் ஒவ்வொரு பங்கை எடுத்துக்கொள்ளும்படி அவைகளைக்குறித்துச் சீட்டுப்போட்ட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ைச் சிலுவையில் அறைந்தார்கள். அதன்பின்பு, அவருடைய வஸ்திரங்களைப் பங்கிட்டு, ஒவ்வொருவன் ஒவ்வொரு பங்கை எடுத்துக்கொள்ளும்படி அவைகளைக்குறித்துச் சீட்டுப்போட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ைச் சிலுவையில் அறைந்தபோது மூன்றாம் மணிவேளையாயிருந்த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அடைந்த ஆக்கினையின் முகாந்தரத்தைக் காண்பிக்கும் பொருட்டு, யூதருடைய ராஜா என்று எழுதி, சிலுவையின் மேல் கட்டி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ல்லாமலும், அவருடைய வலது பக்கத்தில் ஒருவனும் அவருடைய இடது பக்கத்தில் ஒருவனுமாக, இரண்டு கள்ளரை அவரோடேக்கூடச் சிலுவைகளில் அறை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ரதான ஆசாரியர்கள் அவர்மேல் அநேகங்குற்றங்களைச் சாட்டினார்கள். அவரோ மாறுத்தரம் ஒன்றும் சொல்லவ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க்கிரமக்காரரில் ஒருவனாக எண்ணப்பட்டார் என்கிற வேதவாக்கியம் அதனாலே நிறைவேறிற்ற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வழியாய் நடந்துபோகிறவர்கள் தங்கள் தலையைத் துலுக்கி: ஆ! ஆ! தேவாலயத்தை இடித்து, மூன்று நாளைக்குள்ளே கட்டுகிறவனே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வழியாய் நடந்துபோகிறவர்கள் தங்கள் தலையைத் துலுக்கி: ஆ! ஆ! தேவாலயத்தை இடித்து, மூன்று நாளைக்குள்ளே கட்டுகிறவனே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னை நீயே இரட்சித்துக்கொள்; சிலுவையிலிருந்திறங்கிவா என்று அவரைத் தூஷித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ே பிரதான ஆசாரியரும் வேதபாரகரும் தங்களுக்குள்ளே பரியாசம்பண்ணி: மற்றவர்களை இரட்சித்தான், தன்னைத்தான் இரட்சித்துக்கொள்ளத் திராணியில்லை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ம் கண்டு விசுவாசிக்கத்தக்கதாக இஸ்ரவேலுக்கு ராஜாவாகிய கிறிஸ்து இப்பொழுது சிலுவையிலிருந்திறங்கட்டும் என்று சொல்லிக்கொண்டார்கள். அவரோடேகூடச் சிலுவைகளில் அறையப்பட்டவர்களும் அவரை நிந்தித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ம் கண்டு விசுவாசிக்கத்தக்கதாக இஸ்ரவேலுக்கு ராஜாவாகிய கிறிஸ்து இப்பொழுது சிலுவையிலிருந்திறங்கட்டும் என்று சொல்லிக்கொண்டார்கள். அவரோடேகூடச் சிலுவைகளில் அறையப்பட்டவர்களும் அவரை நிந்தித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றாம்மணி நேரமுதல் ஒன்பதாம்மணி நேரம்வரைக்கும் பூமியெங்கும் அந்தகாரம் உண்டா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ன்பதாம்மணி நேரத்திலே, இயேசு: எலோயீ! எலோயீ! லாமா சபக்தானி, என்று மிகுந்த சத்தமிட்டுக் கூப்பிட்டார்; அதற்கு: என் தேவனே! என் தேவனே! ஏன் என்னைக் கைவிட்டீர் என்று அர்த்தமா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ன்பதாம்மணி நேரத்திலே, இயேசு: எலோயீ! எலோயீ! லாமா சபக்தானி, என்று மிகுந்த சத்தமிட்டுக் கூப்பிட்டார்; அதற்கு: என் தேவனே! என் தேவனே! ஏன் என்னைக் கைவிட்டீர் என்று அர்த்தமா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, பிலாத்து மறுபடியும் அவரை நோக்கி: இதோ, இவர்கள் உன்மேல் எத்தனையோ குற்றங்களைச் சாட்டுகிறார்களே, அதற்கு நீ உத்தரவு ஒன்றும் சொல்லுகிறதில்லையா என்று கே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जो पास खड़े थे, उन में से कितनों ने यह सुनकर कहा: देखो यह एलिय्याह को पुका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ीशु ने फिर कुछ उत्तर नहीं दिया; यहां तक कि पीलातुस को बड़ा आश्चर्य 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वह उस पर्व्व में किसी एक बन्धुए को जिसे वे चाहते थे, उन के लिये छोड़ दिया कर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एक ने दौड़कर इस्पंज को सिरके में डुबोया, और सरकण्डे पर रखकर उसे चुसाया; और कहा, ठहर जा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ें, कि एलिय्याह उसे उतारने कि लिये आता है कि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बरअब्बा नाम का एक मनुष्य उन बलवाइयों के साथ बन्धुआ था, जिन्हों ने बलवे में हत्या क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तब यीशु ने बड़े शब्द से चिल्लाकर प्राण छोड़ दिय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भीड़ ऊपर जाकर उस से बिनती करने लगी, कि जैसा तू हमारे लिये करता आया है वैसा ही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मन्दिर का पर्दा ऊपर से नीचे तक फटकर दो टुकड़े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भोर होते ही तुरन्त महायाजकों, पुरनियों, और शास्त्रियों ने वरन सारी महासभा ने सलाह करके यीशु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जो सूबेदार उसके सम्हने खड़ा था, जब उसे यूं चिल्लाकर प्राण छोड़ते हुए देखा, तो उस ने कहा, सचमु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मनुष्य, परमेश्वर का पुत्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कई स्त्रियां भी दूर से देख रही थीं: उन में मरियम मगदलीनी और छोटे याकूब की और योसेस की माता मरिय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शलोम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जब वह गलील में था, तो ये उसके पीछे हो लेती थीं और उस की सेवा-टहल किया करती थीं; और और भी बहुत 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त्रियां थीं, जो उसके साथ यरूशलेम में आई थ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जब संध्या हो गई, तो इसलिये कि तैयारी का दिन था, जो सब्त के एक दिन पहिले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अरिमतिया का रहेनवाला यूसुफ आया, जो प्रतिष्ठित मंत्री और आप भी परमेश्वर के राज्य की बाट जोहता थ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हियाव करके पीलातुस के पास गया और यीशु की लोथ मा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पीलातुस ने आश्चर्य किया, कि वह इतना शीघ्र मर गया; और सूबेदार को बुलाकर पूछा, कि क्या उस को म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धवाया, और उसे ले जाकर पीलातुस के हाथ सौंप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 देर हु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सो जब सूबेदार के द्वारा हाल जान लिया, तो लोथ यूसुफ को दिला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तब उस ने एक पतली चादर मोल ली, और लोथ को उतारकर उस चादर में लपेटा, और एक कब्र मे जो चट्टा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ोदी गई थी रखा, और कब्र के द्वार पर एक पत्थर लुढ़क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और मरियम मगदलीनी और योसेस की माता मरियम देख रही थीं, कि वह कहां रखा ग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ीलातुस ने उन को यह उत्तर दिया, क्या तुम चाहते हो, कि मैं तुम्हारे लिये यहूदियों के राजा को छ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वह जानता था, कि महायाजकों ने उसे डाह से पकड़वा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परन्तु महायाजकों ने लोगों को उभारा, कि वह बरअब्बा ही को उन के लिये छोड़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यह सून पीलातुस ने उन से फिर पूछा; तो जिसे तुम यहूदियों का राजा कहते हो, उस को मैं क्या करूं?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पीलातुस ने उस से पूछा, क्या तू यहूदियों का राजा है? उस ने उस को उत्तर दिया; कि तू आप ही कह रह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चिल्लाए, कि उसे क्रूस पर चढ़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ीलातुस ने उन से कहा; क्यों, इस ने क्या बुराई क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न्तु वे और भी चिल्लाए, कि उसे क्रूस पर चढ़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क पीलातुस ने भीड़ को प्रसन्न करने की इच्छा से, बरअब्बा को उन के लिये छोड़ दिया, और यीशु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ड़े लगवाकर सौंप दिया, कि क्रूस पर चढ़ा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सिपाही उसे किले के भीतर आंगन में ले गए जो प्रीटोरियुन कहलाता है, और सारी पलटन को बुला 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उन्होंने उसे बैंजनी वस्त्र पहिनाया और कांटों का मुकुट गूंथकर उसके सिर पर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यह कहकर उसे नमस्कार करने लगे, कि हे यहूदियों के राजा, नमस्का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वे उसके सिर पर सरकण्डे मारते, और उस पर थूकते, और घुटने टेककर उसे प्रणाम करते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जब वे उसका ठट्ठा कर चुके, तो उस पर से बैंजनी वस्त्र उतारकर उसी के कपड़े पहिनाए; और तब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रूस पर चढ़ाने के लिये बाहर ले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सिकन्दर और रूफुस का पिता, शमौन नाम एक कुरेनी मनुष्य, जो गांव से आ रहा था उधर से निकल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उसे बेगार में पकड़ा, कि उसका क्रूस उठा ले च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वे उसे गुलगुता नाम जगह पर जिस का अर्थ खोपड़ी की जगह है ल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उसे मुर्र मिला हुआ दाखरस देने लगे, परन्तु उस ने नहीं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उन्होंने उस को क्रूस पर चढ़ाया, और उसके कपड़ों पर चिट्ठियां डालकर, कि किस को क्या मिल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बांट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पहर दिन चढ़ा था, जब उन्होंने उस को क्रूस पर चढ़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उसका दोषपत्र लिखकर उसके ऊपर लगा दिया गया कि “यहूदियों का राजा”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उन्होंने उसके साथ दो डाकू, एक उस की दाहिनी और एक उस की बाईं ओर क्रूस पर चढ़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महायाजक उस पर बहुत बातों का दोष लगा रह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ब धर्मशास्त्र का वह वचन कि वह अपराधियों के संग गिना गया पूर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मार्ग में जाने वाले सिर हिला हिलाकर और यह कहकर उस की निन्दा करते थे, कि वाह! मन्दिर के ढ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े, और तीन दिन में बनाने वाले! क्रूस पर से उतर कर अपने आप को बचा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इसी रीति से महायाजक भी, शास्त्रियों समे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आपस में ठट्ठे से कहते थे; कि इस ने औरों को बचाया, और अपने को नहीं बचा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इस्राएल का राजा मसीह अब क्रूस पर से उतर आए कि हम देखकर विश्वास करें: और जो उसके साथ क्रूसों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ढ़ाए गए थे, वे भी उस की निन्दा कर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दोपहर होने पर, सारे देश में अन्धियारा छा गया; और तीसरे पहर तक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ीसरे पहर यीशु ने बड़े शब्द से पुकार कर कहा, इलोई, इलोई, लमा शबक्तनी जिस का अर्थ यह है; हे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, हे मेरे परमेश्वर, तू ने मुझे क्यों छोड़ दि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ीलातुस ने उस से फिर पूछा, क्या तू कुछ उत्तर नहीं देता, देख ये तुझ पर कितनी बातों का दोष लगा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2026-09-05T22:11:13Z</dcterms:created>
  <dcterms:modified xsi:type="dcterms:W3CDTF">2026-09-05T22:11:13Z</dcterms:modified>
  <dc:title>मरकुस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