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list to the voice of the prophet of old, 
Proclaiming in language divine, 
The wonderful, wonderful message of truth----
That  they that be wise shall shin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shall shine as bright as the stars 
In the firmament jewelled with light ; 
And they that turn many to righteousness 
As the stars for ever br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rugged the path where our duty may lead, 
Oh, why should we ever repine ? 
When faithful and true is the promise to all----  
That  they that be wise shall shin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grandeur of wealth, and the 
temples of fame, 
Where beauty and splendour combine.
Will perish forgotten, and crumble to dust; 
But  they that be wise shall shin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let us go forth to the work yet to do, 
With zeal that shall never decline ; 
Be strong in the Lord, and the 
promise believe----
That M they that be wise shall shin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2026-09-08T10:37:08Z</dcterms:created>
  <dcterms:modified xsi:type="dcterms:W3CDTF">2026-09-08T10:37:08Z</dcterms:modified>
  <dc:title>Hymn : 775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