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னோர்கள் பற்பல ஊழியஞ்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யும் சேர்ந்து கொள்ள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ின் துதியை நாவினால் 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ால் அகமகிழ்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ளிங்கு நதியின் ஓர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ஓடியுலாவ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ன் வீதியில் நா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ுடன் கவியுடன் அடியெட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றவைகளனேகம் விருட்சங்களதி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னுமங்கே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வீட்டை சீக்கிரம் ச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ாபரன் தாமே எனக்காக சேர்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ருட்களும் மெத்தவ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ேதுரு யோவான் பவுலும் கூ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ே ஓய்ந்திர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ின் வீட்டில் மகாபெருமி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ஆ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ை சேர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ரட்சகர் ஏழையின் வாஞ்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ையும் தீர்த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தரின் மத்தியில் மகிழ் கொண்டா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மழ் வாசனை வீசும் பூக்களின் மத்த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ாய் அயர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2026-09-16T18:55:46Z</dcterms:created>
  <dcterms:modified xsi:type="dcterms:W3CDTF">2026-09-16T18:55:46Z</dcterms:modified>
  <dc:title>துதிப் பாடல்கள் : 790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