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06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ானோர்கள் பற்பல ஊழியஞ் செய்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ழையும் சேர்ந்து கொள்ள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யேசுவின் துதியை நாவினால் பா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ரால் அகமகிழ்வேன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ளிங்கு நதியின் ஓரங்கள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ஓடியுலாவ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ன் வீதியில் நான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ருடன் கவியுடன் அடியெடு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றவைகளனேகம் விருட்சங்களதிக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னுமங்கே உ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 வீட்டை சீக்கிரம் செ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ாபரன் தாமே எனக்காக சேர்த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ருட்களும் மெத்தவு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பேதுரு யோவான் பவுலும் கூ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ங்கே ஓய்ந்திரு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ேசரின் வீட்டில் மகாபெருமின்ப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 ஆ ஆனந்த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ரை சேர்ந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இரட்சகர் ஏழையின் வாஞ்ச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வையும் தீர்த்துவி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ூதரின் மத்தியில் மகிழ் கொண்டாட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ை போற்ற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மழ் வாசனை வீசும் பூக்களின் மத்தி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மாய் அயர்ந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9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2026-07-31T16:13:03Z</dcterms:created>
  <dcterms:modified xsi:type="dcterms:W3CDTF">2026-07-31T16:13:03Z</dcterms:modified>
  <dc:title>துதிப் பாடல்கள் : 790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