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an armour-bearer, firmly I stand,
Waiting to follow at the King's command ; 
Marching, if  Onward  shall the order be, 
Standing by my Captain, serving faithfull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ye the battle-cry !  Forward !  the call ; 
See, see, the faltering ones, backward they fall. 
Surely my Captain may depend on me, 
Though but an armour-bearer I may b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ly an armour-bearer, now in the field, 
Guarding a shining helmet, sword, and shield,
Waiting to hear the thrilling battle- cry,
Ready then to answer,  Master, here am I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ly an armour-bearer, yet may I share 
Glory immortal, and a bright crown wear : 
If in the battle to my trust I'm true, 
Mine shall be the honours in the 
Grand Review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2026-07-25T11:41:53Z</dcterms:created>
  <dcterms:modified xsi:type="dcterms:W3CDTF">2026-07-25T11:41:53Z</dcterms:modified>
  <dc:title>Hymn : 696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