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65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மானவர்க்கும் தேவ தூது சொல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ம் வரை கீழ்படிந்து வாழவிருக்கிறேன் – நான்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க பலன் ஒடுங்கினாலும் சோர்வு நீங்கின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மனிதன் பெலன் பெறவே மகிழ்ந்திரு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வாசல் ஸ்தலத்தை நாளும் ஏங்கித் தவ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அச்சமின்றி நித்திய வாழ்வை தொடர்கிறேன் -நான்-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வாசம் கொஞ்சம் காலம் அறிந்திரு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ிரியம் செய்வதே என் ஆவலாக்கின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க்கு கேட்கும் கர்த்தர் முன்பு நிற்கும் நாள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 பொங்க பரிசளிப்பார் மகிமைப்படுத்துவார் – என்-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 வரவை நித்தம் எண்ணி வாழ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அழகு வதனம் காண துடிதுட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ன உந்தன் வீட்டை வாஞ்சித்திரு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 ப+மி அதில் நடக்க ஆசைப்படுகிறேன்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நீர் எந்தன் ஏக்கம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எனக்கு எல்லாமே நீர் தானையா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பாவ சுமைகள் நீங்கி விடுதலை பெற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ுயிர்த்த தேவனுக்காய் பிழைத்திரு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2026-09-15T22:11:56Z</dcterms:created>
  <dcterms:modified xsi:type="dcterms:W3CDTF">2026-09-15T22:11:56Z</dcterms:modified>
  <dc:title>துதிப் பாடல்கள் : 524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