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ானவர்க்கும் தேவ தூது சொல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ம் வரை கீழ்படிந்து வாழவிருக்கிறேன் – நான்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க பலன் ஒடுங்கினாலும் சோர்வு நீங்கி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மனிதன் பெலன் பெறவே மகிழ்ந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வாசல் ஸ்தலத்தை நாளும் ஏங்கித் தவ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அச்சமின்றி நித்திய வாழ்வை தொடர்கிறேன் -நான்-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வாசம் கொஞ்சம் காலம் அறிந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ரியம் செய்வதே என் ஆவலாக்கி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க்கு கேட்கும் கர்த்தர் முன்பு நிற்கும் நாள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பொங்க பரிசளிப்பார் மகிமைப்படுத்துவார் – என்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 வரவை நித்தம் எண்ணி வாழ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ழகு வதனம் காண துடிதுட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உந்தன் வீட்டை வாஞ்சித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 ப+மி அதில் நடக்க ஆசைப்படுகிறேன்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நீர் எந்தன் ஏக்கம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எனக்கு எல்லாமே நீர் தானையா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பாவ சுமைகள் நீங்கி விடுதலை பெற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யிர்த்த தேவனுக்காய் பிழைத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2026-07-30T14:14:43Z</dcterms:created>
  <dcterms:modified xsi:type="dcterms:W3CDTF">2026-07-30T14:14:43Z</dcterms:modified>
  <dc:title>துதிப் பாடல்கள் : 524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