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ரப்போகும் இயேசு ராஜாவ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ஆராதிப்பேன் ஆராதிப்பேன்
ஆண்டவர் இயேசுவை நான் ஆராதி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கரங்களை உயர்த்தி
புதிய பாடல் பாடி ஆராதிப்பேன்
அல்லேலூயா 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யாவையும் மன்னித்த ராஜன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அபிஷேகம் செய்தவ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ரங்களை எனக்குத் தந்தவ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தந்திடும் யேகோவாயீ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தந்திடும் யேகோவாநிசிய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அனுதினம் நடத்திடும் மேய்ப்பரை –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2026-09-15T14:08:12Z</dcterms:created>
  <dcterms:modified xsi:type="dcterms:W3CDTF">2026-09-15T14:08:12Z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