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7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க்கிரம் வரப்போகும் இயேசு ராஜாவை – ஆராதி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ப்பேன் ஆராதிப்பேன் ஆராதிப்பேன்
ஆண்டவர் இயேசுவை நான் ஆராதிப்பேன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கரங்களை உயர்த்தி
புதிய பாடல் பாடி ஆராதிப்பேன்
அல்லேலூயா அல்லேலூயா அல்லேலூய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ங்கள் யாவையும் மன்னித்த ராஜனை – ஆராதி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ஆவியால் அபிஷேகம் செய்தவரை – ஆராதி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 வரங்களை எனக்குத் தந்தவரை – ஆராதி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ைகள் தந்திடும் யேகோவாயீரை – ஆராதி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யை தந்திடும் யேகோவாநிசியை – ஆராதி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ல் அனுதினம் நடத்திடும் மேய்ப்பரை – ஆராதி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2026-07-30T14:25:21Z</dcterms:created>
  <dcterms:modified xsi:type="dcterms:W3CDTF">2026-07-30T14:25:21Z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