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துதிப்போம் காலமெல்லாம் பாடுவோம்
ராஜாதி ராஜாவாம் இயேசுவையே - எ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 ஓசன்னா ஓசன்னா ஓசன்னா
என்றும் ஓசன்னா ஓசன்னா ஓசன்ன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த்துருவை மிதிப்பார் எதிரி அடங்குவான்
இயேசுவே ஜெயிப்பார் ராஜரீகம் பண்ணுவார்
நீயோ கரங்களைத் தட்டியே துதித்துக் 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ட்டுகளை அறுப்பார் சாபங்களை முறிப்பார்
வேதனையை மாற்றுவார் புதுபெலன் தருவார்
நீயோ கரங்களை அசைத்து துதித்துக்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ணப்பத்தைக் கேட்பார் கிருபையை பொழிவார்
வாக்குத்தத்தம் செய்தார் நிறைவேற்றி முடிப்பார்
நீயோ கரங்களை உயர்த்தி துதித்துக்கொண்டிரு --- ஓயாம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2026-09-15T09:57:43Z</dcterms:created>
  <dcterms:modified xsi:type="dcterms:W3CDTF">2026-09-15T09:57:43Z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