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presProps" Target="presProps.xml"/>
  <Relationship Id="rId9" Type="http://schemas.openxmlformats.org/officeDocument/2006/relationships/viewProps" Target="viewProps.xml"/>
  <Relationship Id="rId10" Type="http://schemas.openxmlformats.org/officeDocument/2006/relationships/tableStyles" Target="tableStyles.xml"/>
</Relationships>
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78514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re is a Paradise of rest, 
On yonder tranquil shore ; 
Beyond the shadow and the gloom of 
Where toil and tears are o'er, [night, 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Meet me there ! . . . oh, meet me there I . . . 
At the dawning of that morning bright and fair ; 
Meet me there ! . . . oh, meet me there ! . . . 
In the land beyond the river, meet me there ! 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There is a City crowned with light, 
Its joy no tongue can tell ; 
For they who enter shall behold the 
And in His presence dwell. [King, 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 There is a crown laid up on high, 
That Christ the Lord will give 
To those who patiently His coming 
And for His glory live. [wait, 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 Oh, then, be faithful unto death, 
Press on the heavenly way ; 
That we may enter through the Gates of Life 
To realms of endless day. 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1">
  <a:themeElements>
    <a:clrScheme name="Theme1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2026-06-18T07:47:47Z</dcterms:created>
  <dcterms:modified xsi:type="dcterms:W3CDTF">2026-06-18T07:47:47Z</dcterms:modified>
  <dc:title>Hymn : 989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