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presProps" Target="presProps.xml"/>
  <Relationship Id="rId30" Type="http://schemas.openxmlformats.org/officeDocument/2006/relationships/viewProps" Target="viewProps.xml"/>
  <Relationship Id="rId31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617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88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் குரல் கேட்டி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88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) பயப்படாதே என்று அவர் சொல்ல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88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லக்கையை பிடித்து துணைநின்ற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88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ண்ணிலா கிருபைகள் தந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88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் சமூகத்தில் மகிழச் செய்திட்ட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88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வாழ்விலே அவர் செய்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88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ிசயம் அளவிடவே முடியா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88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ை நான் இனி நன்றி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88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ொல்ல அந்த வார்த்தை போதாத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8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) திராணிக்கு மேல் நான் சோதிக்கப்ப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88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ந்த மட்டும் காத்த எங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88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ருபோதும் விடாமல் காத்திட்ட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88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ன்மையான ஈவுகள் தந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88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னைப்போல் செழிக்க செய்திட்ட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88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ைச்சல் யாவும் நினைவுக் கூர்ந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88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ணீரை துருத்தியில் வைத்திட்ட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88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லிவமரக் கன்றுகளைப் போ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88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லயத்தில் நிற்கச் செய்திட்ட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88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னுக்கு ஸ்தோத்திர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88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ிமேலும் காக்கும் எங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88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பருக்கு ஸ்தோத்திரம் –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88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ை நான் எக்காலத்தி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88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பேன் போற்ற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88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தம் நன்றி சொல்லி மகிழ்ந்தி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8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் பாதம் வந்து அமர்ந்தி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88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6">
  <a:themeElements>
    <a:clrScheme name="Theme6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2026-07-31T14:58:22Z</dcterms:created>
  <dcterms:modified xsi:type="dcterms:W3CDTF">2026-07-31T14:58:22Z</dcterms:modified>
  <dc:title>துதிப் பாடல்கள் : 388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