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நிழலில் அனுதினம் அடியான்
சாய்ந்திளைப்பாறி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நிழலில் அனுதினம் அடியான்
சாய்ந்திளைப்பாறிடுவேன். ஆ ஆ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அன்பின் மறைவில்
கிருபையின் இனிய நிழலில்
ஆத்தும நேசரின் அருகில் (2)
அடைகிறேன் ஆறுதல் மனதி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நிழலில் அனுதினம் அடியான்
சாய்ந்திளைப்பாற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ப் பாரச் சுமையதால் சோர்ந்தே
தளர்ந்த என் ஜீவியமே ஆ ஆ (2)
சிலுவையண்டை வந்ததினால்
சிறந்த சந்தோஷங் கண்டதினால்
இளைப்படையாது மேலோகம் (2)
ஏகுவேன் பறந்தே வேக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நிழலில் அனுதினம் அடியான்
சாய்ந்திளைப்பாற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ன்பம் சுரந்திடும் திருமொழி கேட்டு என்
இன்னல்கள் மறந்திடுவேன் ஆ ஆ (2)
திருமறை இன்னிசை நாதம்
தேனிலுமினிய வேதம்
தருமெனக் கனந்த சந்தோஷம் (2)
தீர்க்குமென் இதயத்தின் தோஷ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நிழலில் அனுதினம் அடியான்
சாய்ந்திளைப்பாற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வ்வித கொடிய இடருக்குமஞ்சேன்
ஏசுவை சார்ந்து நிற்பேன் ஆ ஆ (2)
அவனியில் வியாகுலம் வந்தால்
அவரையே நான் அண்டிக்கொண்டால்
அலைமிக மோதிடு மந்நாள் (2)
ஆறுதலளிப்பாரே சொன்னா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2026-07-30T10:29:46Z</dcterms:created>
  <dcterms:modified xsi:type="dcterms:W3CDTF">2026-07-30T10:29:46Z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