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presProps" Target="presProps.xml"/>
  <Relationship Id="rId61" Type="http://schemas.openxmlformats.org/officeDocument/2006/relationships/viewProps" Target="viewProps.xml"/>
  <Relationship Id="rId6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டனே அவன் எழுந்து, தன் வீட்டுக்குப்போன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ஜனங்கள் அதைக்கண்டு ஆச்சரியப்பட்டு, மனுஷருக்கு இப்படிப்பட்ட அதிகாரத்தைக் கொடுத்தவராகிய தேவனை மகிமைப்படுத்தின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யேசு அவ்விடம் விட்டுப் புறப்பட்டுப்போகையில், ஆயத்துறையில் உட்கார்ந்திருந்த மத்தேயு என்னும் ஒரு மனுஷனைக்கண்டு: எனக்குப் பின்சென்றுவா என்றார்; அவன் எழுந்து அவருக்குப் பின்செ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யேசு அவ்விடம் விட்டுப் புறப்பட்டுப்போகையில், ஆயத்துறையில் உட்கார்ந்திருந்த மத்தேயு என்னும் ஒரு மனுஷனைக்கண்டு: எனக்குப் பின்சென்றுவா என்றார்; அவன் எழுந்து அவருக்குப் பின்செ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பு அவர் வீட்டிலே போஜனபந்தியிருக்கையில், அநேக ஆயக்காரரும் பாவிகளும் வந்து, இயேசுவோடும் அவர் சீஷரோடுங்கூடப் பந்தியிருந்த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பு அவர் வீட்டிலே போஜனபந்தியிருக்கையில், அநேக ஆயக்காரரும் பாவிகளும் வந்து, இயேசுவோடும் அவர் சீஷரோடுங்கூடப் பந்தியிருந்த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ரிசேயர் அதைக்கண்டு, அவருடைய சீஷர்களை நோக்கி: உங்கள் போதகர் ஆயக்காரரோடும் பாவிகளோடும் போஜனம் பண்ணுகிறதென்னவென்று கேட்ட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ரிசேயர் அதைக்கண்டு, அவருடைய சீஷர்களை நோக்கி: உங்கள் போதகர் ஆயக்காரரோடும் பாவிகளோடும் போஜனம் பண்ணுகிறதென்னவென்று கேட்ட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யேசு அதைக்கேட்டு: பிணியாளிகளுக்கு வைத்தியன் வேண்டியதேயல்லாமல் சுகமுள்ளவர்களுக்கு வேண்டியதில்லை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லியையல்ல, இரக்கத்தையே விரும்புகிறேன் என்பதின் கருத்து இன்னதென்று போய்க் கற்றுகொள்ளுங்கள்; நீதிமான்களையல்ல, பாவிகளையே மனந்திரும்புகிறதற்கு அழைக்க வந்தேன் என்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, அவர் படவில் ஏறி, இக்கரைப்பட்டுத் தம்முடைய பட்டணத்திற்கு வந்த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லியையல்ல, இரக்கத்தையே விரும்புகிறேன் என்பதின் கருத்து இன்னதென்று போய்க் கற்றுகொள்ளுங்கள்; நீதிமான்களையல்ல, பாவிகளையே மனந்திரும்புகிறதற்கு அழைக்க வந்தேன் என்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, யோவானுடைய சீஷர் அவரிடத்தில் வந்து: நாங்களும் பரிசேயரும் அநேகந்தரம் உபவாசிக்கிறோமே; உம்முடைய சீஷர் உபவாசியாமலிருக்கிறதென்னவென்று கேட்ட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, யோவானுடைய சீஷர் அவரிடத்தில் வந்து: நாங்களும் பரிசேயரும் அநேகந்தரம் உபவாசிக்கிறோமே; உம்முடைய சீஷர் உபவாசியாமலிருக்கிறதென்னவென்று கேட்ட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ற்கு இயேசு: மணவாளன் தங்களோடிருக்கையில் மணவாளனுடைய தோழர் துயரப்படுவார்களா? மணவாளன் அவர்களை விட்டு எடுபடும் நாட்கள் வரும், அப்பொழுது உபவாசிப்ப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ற்கு இயேசு: மணவாளன் தங்களோடிருக்கையில் மணவாளனுடைய தோழர் துயரப்படுவார்களா? மணவாளன் அவர்களை விட்டு எடுபடும் நாட்கள் வரும், அப்பொழுது உபவாசிப்ப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வன் கோடித்துண்டைப் பழைய வஸ்திரத்தோடே இணைக்கமாட்டான் இணைத்தால், அதினோடே இணைத்த துண்டு வஸ்திரத்தைக் கிழிக்கும், பீறலும் அதிகமாக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வன் கோடித்துண்டைப் பழைய வஸ்திரத்தோடே இணைக்கமாட்டான் இணைத்தால், அதினோடே இணைத்த துண்டு வஸ்திரத்தைக் கிழிக்கும், பீறலும் அதிகமாக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ுது திராட்சரசத்தை பழந்துருத்திகளில் வார்த்துவைக்கிறதுமில்லை; வார்த்துவைத்தால், துருத்திகள் கிழிந்துபோம், இரசமும் சிந்திப்போம், துருத்திகளும் கெட்டுப்போம்; புது ரசத்தைப் புது துருத்திகளில் வார்த்துவைப்பார்கள்; அப்பொழுது இரண்டும் பத்திரப்பட்டிருக்கும் என்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ுது திராட்சரசத்தை பழந்துருத்திகளில் வார்த்துவைக்கிறதுமில்லை; வார்த்துவைத்தால், துருத்திகள் கிழிந்துபோம், இரசமும் சிந்திப்போம், துருத்திகளும் கெட்டுப்போம்; புது ரசத்தைப் புது துருத்திகளில் வார்த்துவைப்பார்கள்; அப்பொழுது இரண்டும் பத்திரப்பட்டிருக்கும் என்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 இவைகளை அவர்களுக்குச் சொல்லிக்கொண்டிருக்கையில், தலைவன் ஒருவன் வந்து அவரைப்பணிந்து: என் மகள் இப்பொழுதுதான் மரித்துப்போனாள்; ஆகிலும் நீர் வந்து அவள்மேல் உமது கையை வையும், அப்பொழுது பிழைப்பாள்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ங்கே படுக்கையிலே கிடந்த ஒரு திமிர்வாதக்காரனை அவரிடத்தில் கொண்டுவந்தார்கள். இயேசு அவர்களுடைய விசுவாசத்தைக் கண்டு, திமிர்வாதக்காரனை நோக்கி: மகனே, திடன்கொள், உன் பாவங்கள் உனக்கு மன்னிக்கப்பட்டது என்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 இவைகளை அவர்களுக்குச் சொல்லிக்கொண்டிருக்கையில், தலைவன் ஒருவன் வந்து அவரைப்பணிந்து: என் மகள் இப்பொழுதுதான் மரித்துப்போனாள்; ஆகிலும் நீர் வந்து அவள்மேல் உமது கையை வையும், அப்பொழுது பிழைப்பாள்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யேசு எழுந்து, தம்முடைய சீஷரோடுங்கூட அவன் பின்னே போன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, பன்னிரண்டு வருஷமாய்ப் பெரும்பாடுள்ள ஸ்திரீ: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, பன்னிரண்டு வருஷமாய்ப் பெரும்பாடுள்ள ஸ்திரீ: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ன் அவருடைய வஸ்திரத்தையாகிலும் தொட்டால் சொஸ்தமாவேன் என்று தன் உள்ளத்தில் எண்ணிக்கொண்டு, அவர் பின்னாலே வந்து, அவருடைய வஸ்திரத்தின் ஓரத்தைத் தொட்டா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யேசு திரும்பி, அவளைப் பார்த்து: மகளே, திடன் கொள், உன் விசுவாசம் உன்னை இரட்சித்தது என்றார். அந்நேரம்முதல் அந்த ஸ்திரீ சொஸ்தமானா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யேசு திரும்பி, அவளைப் பார்த்து: மகளே, திடன் கொள், உன் விசுவாசம் உன்னை இரட்சித்தது என்றார். அந்நேரம்முதல் அந்த ஸ்திரீ சொஸ்தமானா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யேசுவானவர் தலைவனுடைய வீட்டிலே வந்து, தாரை ஊதுகிறவர்களையும், இரைகிற ஜனங்களையும் கண்டு: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விலகுங்கள், இந்தச் சிறுபெண் மரிக்கவில்லை, நித்திரையாயிருக்கிறாள் என்றார். அதற்காக அவரைப்பார்த்து நகைத்த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ஜனங்கள் வெளியே துரத்தப்பட்டபின்பு, அவர் உள்ளே பிரவேசித்து அந்தச் சிறுபெண்ணின் கையைப்பிடித்தார்; உடனே அவள் எழுந்திருந்தா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ங்கே படுக்கையிலே கிடந்த ஒரு திமிர்வாதக்காரனை அவரிடத்தில் கொண்டுவந்தார்கள். இயேசு அவர்களுடைய விசுவாசத்தைக் கண்டு, திமிர்வாதக்காரனை நோக்கி: மகனே, திடன்கொள், உன் பாவங்கள் உனக்கு மன்னிக்கப்பட்டது என்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ந்தச் சங்கதி அத்தேசமெங்கும் பிரசித்தமாயிற்ற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யேசு அவ்விடம் விட்டுப் போகையில், இரண்டு குருடர் அவர் பின்னே சென்று: தாவீதின் குமாரனே, எங்களுக்கு இரங்கும் என்று கூப்பிட்ட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யேசு அவ்விடம் விட்டுப் போகையில், இரண்டு குருடர் அவர் பின்னே சென்று: தாவீதின் குமாரனே, எங்களுக்கு இரங்கும் என்று கூப்பிட்ட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 வீட்டிற்கு வந்தபின்பு, அந்தக் குருடர் அவரிடத்தில் வந்தார்கள். இயேசு அவர்களை நோக்கி: இதைச் செய்ய எனக்கு வல்லமை உண்டென்று விசுவாசிக்கிறீர்களா என்று கேட்டார்; அதற்கு அவர்கள்: ஆம் விசுவாசிக்கிறோம், ஆண்டவரே! என்ற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 வீட்டிற்கு வந்தபின்பு, அந்தக் குருடர் அவரிடத்தில் வந்தார்கள். இயேசு அவர்களை நோக்கி: இதைச் செய்ய எனக்கு வல்லமை உண்டென்று விசுவாசிக்கிறீர்களா என்று கேட்டார்; அதற்கு அவர்கள்: ஆம் விசுவாசிக்கிறோம், ஆண்டவரே! என்ற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, அவர்களுடைய கண்களை அவர் தொட்டு: உங்கள் விசுவாசத்தின்படி உங்களுக்கு ஆகக்கடவது என்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டனே அவர்களுடைய கண்கள் திறக்கப்பட்டது. இதை ஒருவரும் அறியாதபடிக்கு எச்சரிக்கையாயிருங்கள் என்று இயேசு அவர்களுக்குக் கண்டிப்பாய்க் கட்டளையிட்ட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ர்களோ புறப்பட்டு, அத்தேசமெங்கும் அவருடைய கீர்த்தியைப் பிரசித்தம்பண்ணின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ர்கள் புறப்பட்டுப் போகையில், பிசாசுபிடித்த ஊமையான ஒரு மனுஷனை அவரிடத்தில் கொண்டுவந்த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ிசாசு துரத்தப்பட்டபின்பு ஊமையன் பேசினான். ஜனங்கள் ஆச்சரியப்பட்டு: இஸ்ரவேலில் இப்படி ஒருக்காலும் காணப்படவில்லை என்ற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, வேதபாரகரில் சிலர்: இவன் தேவதூஷணம் சொல்லுகிறான் என்று தங்கள் உள்ளத்தில் சொல்லிக்கொண்ட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ிசாசு துரத்தப்பட்டபின்பு ஊமையன் பேசினான். ஜனங்கள் ஆச்சரியப்பட்டு: இஸ்ரவேலில் இப்படி ஒருக்காலும் காணப்படவில்லை என்ற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ரிசேயரோ: இவன் பிசாசுகளின் தலைவனாலே பிசாசுகளைத் துரத்துகிறான் என்ற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பின்பு, இயேசு சகல பட்டணங்களையும் கிராமங்களையும் சுற்றி நடந்து, ஜெப ஆலயங்களில் உபதேசித்து, ராஜ்யத்தின் சுவிசேஷத்தைப் பிரசங்கித்து, ஜனங்களுக்கு உண்டாயிருந்த சகல வியாதிகளையும் சகல நோய்களையும் நீக்கி, அவர்களைச் சொஸ்தமாக்கின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பின்பு, இயேசு சகல பட்டணங்களையும் கிராமங்களையும் சுற்றி நடந்து, ஜெப ஆலயங்களில் உபதேசித்து, ராஜ்யத்தின் சுவிசேஷத்தைப் பிரசங்கித்து, ஜனங்களுக்கு உண்டாயிருந்த சகல வியாதிகளையும் சகல நோய்களையும் நீக்கி, அவர்களைச் சொஸ்தமாக்கினார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வர், திரளான ஜனங்களைக் கண்டபொழுது, அவர்கள் மேய்ப்பனில்லாத ஆடுகளைப்போலத் தொய்ந்துபோனவர்களும் சிதறடிக்கப்பட்டவர்களுமாய் இருந்தபடியால், அவர்கள்மேல் மனதுருகி,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வர், திரளான ஜனங்களைக் கண்டபொழுது, அவர்கள் மேய்ப்பனில்லாத ஆடுகளைப்போலத் தொய்ந்துபோனவர்களும் சிதறடிக்கப்பட்டவர்களுமாய் இருந்தபடியால், அவர்கள்மேல் மனதுருகி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தம்முடைய சீஷர்களை நோக்கி: அறுப்பு மிகுதி வேலையாட்களோ கொஞ்சம்;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ஆதலால், அறுப்புக்கு எஜமான் தமது அறுப்புக்கு வேலையாட்களை அனுப்பும்படி அவரை வேண்டிக்கொள்ளுங்கள்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யேசு அவர்கள் நினைவுகளை அறிந்து: நீங்கள் உங்கள் இருதயங்களில் பொல்லாதவைகளைச் சிந்திக்கிறதென்ன?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ன் பாவங்கள் மன்னிக்கப்பட்டது என்று சொல்வதோ, எழுந்து நடவென்று சொல்வதோ எது எளிது?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ூமியிலே பாவங்களை மன்னிக்க மனுஷகுமாரனுக்கு அதிகாரம் உண்டென்பதை நீங்கள் அறியவேண்டும் என்று சொல்லி, திமிர்வாதக்காரனை நோக்கி: நீ எழுந்து உன் படுக்கையை எடுத்துக்கொண்டு, உன் வீட்டுக்குப் போ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ூமியிலே பாவங்களை மன்னிக்க மனுஷகுமாரனுக்கு அதிகாரம் உண்டென்பதை நீங்கள் அறியவேண்டும் என்று சொல்லி, திமிர்வாதக்காரனை நோக்கி: நீ எழுந்து உன் படுக்கையை எடுத்துக்கொண்டு, உன் வீட்டுக்குப் போ என்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6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वह उठकर अपने घर चला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लोग यह देखकर डर गए और परमेश्वर की महिमा करने लगे जिस ने मनुष्यों को ऐसा अधिकार दिय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वहां से आगे बढ़कर यीशु ने मत्ती नाम एक मनुष्य को महसूल की चौकी पर बैठे देखा, और उस से कहा, मे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ीछे हो ले। वह उठकर उसके पीछे हो लि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जब वह घर में भोजन करने के लिये बैठा तो बहुतेरे महसूल लेने वाले और पापी आकर यीशु और उसके चेल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साथ खाने बैठ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यह देखकर फरीसियों ने उसके चेलों से कहा; तुम्हारा गुरू महसूल लेने वालों और पापियों के साथ क्य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खात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उस ने यह सुनकर उन से कहा, वैद्य भले चंगों को नहीं परन्तु बीमारों को अवश्य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सो तुम जाकर इस का अर्थ सीख लो, कि मैं बलिदान नहीं परन्तु दया चाहता हूं; क्योंकि मैं धमिर्यों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फिर वह नाव पर चढ़कर पार गया; और अपने नगर में आ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हीं परन्तु पापियों को बुलाने आया हू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तब यूहन्ना के चेलों ने उसके पास आकर कहा; क्या कारण है कि हम और फरीसी इतना उपवास करते हैं,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ेरे चेले उपवास नहीं करत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यीशु ने उन से कहा; क्या बराती, जब तक दुल्हा उन के साथ है शोक कर सकते हैं? पर वे दिन आएंगे 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ूल्हा उन से अलग किया जाएगा, उस समय वे उपवास कर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को रे कपड़े का पैबन्द पुराने पहिरावन पर कोई नहीं लगाता, क्योंकि वह पैबन्द पहिरावन से और कुछ खींच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ेता है, और वह अधिक फट जा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और नया दाखरस पुरानी मशकों में नहीं भरते हैं; क्योंकि ऐसा करने से मशकें फट जाती हैं, और दाखरस ब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ता है और मशकें नाश हो जाती हैं, परन्तु नया दाखरस नई मशकों में भरते हैं और वह दोनों बची रहती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वह उन से ये बातें कह ही रहा था, कि देखो, एक सरदार ने आकर उसे प्रणाम किया और कहा मेरी पुत्री अभ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देखो, कई लोग एक झोले के मारे हुए को खाट पर रखकर उसके पास लाए; यीशु ने उन का विश्वास देखकर, उ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ी है; परन्तु चलकर अपना हाथ उस पर रख, तो वह जीवित हो जाए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यीशु उठकर अपने चेलों समेत उसके पीछे हो ल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और देखो, एक स्त्री ने जिस के बारह वर्ष से लोहू बहता था, उसके पीछे से आकर उसके वस्त्र के आंचल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छू ल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क्योंकि वह अपने मन में कहती थी कि यदि मैं उसके वस्त्र ही को छू लूंगी तो चंगी हो जाऊं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यीशु ने फिरकर उसे देखा, और कहा; पुत्री ढाढ़स बान्ध; तेरे विश्वास ने तुझे चंगा किया है; सो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्त्री उसी घड़ी चंगी हो ग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जब यीशु उस सरदार के घर में पहुंचा और बांसली बजाने वालों और भीड़ को हुल्लड़ मचाते देखा तब क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हट जाओ, लड़की मरी नहीं, पर सोती है; इस पर वे उस की हंसी करने ल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परन्तु जब भीड़ निकाल दी गई, तो उस ने भीतर जाकर लड़की का हाथ पकड़ा, और वह जी उठ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झोले के मारे हुए से कहा; हे पुत्र, ढाढ़स बान्ध; तेरे पाप क्षमा हु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और इस बात की चर्चा उस सारे देश में फैल ग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जब यीशु वहां से आगे बढ़ा, तो दो अन्धे उसके पीछे यह पुकारते हुए चले, कि हे दाऊद की सन्तान, हम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या क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जब वह घर में पहुंचा, तो वे अन्धे उस के पास आए; और यीशु ने उन से कहा; क्या तुम्हें विश्वास है, 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ैं यह कर सकता हूं उन्होंने उस से कहा; हां प्रभु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तब उस ने उन की आंखे छूकर कहा, तुम्हारे विश्वास के अनुसार तुम्हारे लिये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और उन की आंखे खुल गई और यीशु ने उन्हें चिताकर कहा; सावधान, कोई इस बात को न जान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पर उन्होंने निकलकर सारे देश में उसका यश फैला दि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जब वे बाहर जा रहे थे, तो देखो, लोग एक गूंगे को जिस में दुष्टात्मा थी उस के पास ल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और जब दुष्टात्मा निकाल दी गई, तो गूंगा बोलने लगा; और भीड़ ने अचम्भा करके कहा कि इस्राएल में ऐस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देखो, कई शास्त्रियों ने सोचा, कि यह तो परमेश्वर की निन्दा कर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भी नहीं देखा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परन्तु फरीसियों ने कहा, यह तो दुष्टात्माओं के सरदार की सहायता से दुष्टात्माओं को निकालत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और यीशु सब नगरों और गांवों में फिरता रहा और उन की सभाओं में उपदेश करता, और राज्य का सुसमाच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चार करता, और हर प्रकार की बीमारी और दुर्बलता को दूर करता र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जब उस ने भीड़ को देखा तो उस को लोगों पर तरस आया, क्योंकि वे उन भेड़ों की नाईं जिनका कोई रखवाला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, व्याकुल और भटके हुए से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तब उस ने अपने चेलों से कहा, पक्के खेत तो बहुत हैं पर मजदूर थोड़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इसलिये खेत के स्वामी से बिनती करो कि वह अपने खेत काटने के लिये मजदूर भेज द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यीशु ने उन के मन की बातें मालूम करके कहा, कि तुम लोग अपने अपने मन में बुरा विचार क्यों कर रहे ह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सहज क्या है, यह कहना, कि तेरे पाप क्षमा हुए; या यह कहना कि उठ और चल फि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परन्तु इसलिये कि तुम जान लो कि मनुष्य के पुत्र को पृथ्वी पर पाप क्षमा करने का अधिकार है (उस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झोले के मारे हुए से कहा ) उठ: अपनी खाट उठा, और अपने घर चला ज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2026-09-05T22:12:28Z</dcterms:created>
  <dcterms:modified xsi:type="dcterms:W3CDTF">2026-09-05T22:12:28Z</dcterms:modified>
  <dc:title>मत्ती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