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ீரோ ஆரீராரிரோ பாலா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ந்தேன் போற்றுவேன் அர்ப்பணித்தேன்
உம் பாதத்தை தொழுதிடுவேன் --- ஆரீர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ேலோக மேன்மை துறந்து வந்து
பூமியில் ஜென்மித்தீரே
மாந்தரின் பாவம் போக்கிடவே
பாலனாய் பிறந்தீரல்லோ  --- ஆரீர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தர்கள் சூழ்ந்திட பிறந்தீரல்லோ
சாஸ்திரிகள் பணிந்தனர்
மேய்ப்பர்கள் ஆட்டுக்குட்டியுடன்
பாலனை கண்டாரல்லோ --- ஆரீர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2026-09-08T11:01:56Z</dcterms:created>
  <dcterms:modified xsi:type="dcterms:W3CDTF">2026-09-08T11:01:56Z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