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47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Banner of Jesus, in triumph advancing, 
Thy folds in the sunlight of beauty unfurled ; 
From the hill sides afar to the isles 
of the ocean, [quers the world. 
Thy glory shall float till it con-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Banner of Jesus, thou glory-crowned Banner, 
Thou emblem of hope o'er the nations unfurled ;
March on in triumph, march on in beauty, 
Till Jesus, till Jesu3 has conquered the worl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 say, can you see where the ranks are now marching ? 
With banners of beauty like con- 
querors they come ; 
They have fought the good fight, and 
in peace are returning, 
The ransomed of Zion; oh, welcome them hom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hold where they stand on the green 
hills immortal, 
Their weapons unheeded, they rest 
on the shore ; [glory reposing, 
There, with heroes and martyrs in 
Their warfare is ended, they weary no 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2026-09-15T16:07:38Z</dcterms:created>
  <dcterms:modified xsi:type="dcterms:W3CDTF">2026-09-15T16:07:38Z</dcterms:modified>
  <dc:title>Hymn : 1015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