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4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உமக்கு ஆராதனை -4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்திரரே பாத்திரரே பாத்திர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க்கு பாத்திர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 எலியோன் உன்னத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ம்மானூவேல் கூட இருப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சியா எங்கள்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றிஸ்துவாய் எனக்குள் வாழ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யுமாவ் தூய ஆவ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ஷெக்கீனா தேவ மகிம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ணையாளாரே எங்கள் பாரக்பீட்டரஸ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நாமம் தேனிலும் மதுரமைய்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ின் தேற்றவாள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ொல்ல சொல்ல இனிக்குதைய்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டோனாய் எங்கள் தெய்வ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பூனி நல்ல போதக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ஷடாய் சர்வ வல்ல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ரோயி என்னைக் காண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ந்தையே ஏ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ான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2026-07-30T15:25:38Z</dcterms:created>
  <dcterms:modified xsi:type="dcterms:W3CDTF">2026-07-30T15:25:38Z</dcterms:modified>
  <dc:title>துதிப் பாடல்கள் : 670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