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shall put on the holy linen coat, and he shall have the linen breeches upon his flesh, and shall be girded with a linen girdle, and with the linen turban shall he be attired: these are holy garments; therefore shall he wash his flesh in water, and so put them o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shall put on the holy linen coat, and he shall have the linen breeches upon his flesh, and shall be girded with a linen girdle, and with the linen turban shall he be attired: these are holy garments; therefore shall he wash his flesh in water, and so put them o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hall take of the congregation of the children of Israel two kids of the goats for a sin offering, and one ram for a burnt offering.]]></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aron shall offer his bullock of the sin offering, which is for himself, and make an atonement for himself, and for his hou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aron shall offer his bullock of the sin offering, which is for himself, and make an atonement for himself, and for his hou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hall take the two goats, and present them before the LORD at the door of the tabernacle of the congregatio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hall take the two goats, and present them before the LORD at the door of the tabernacle of the congregati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aron shall cast lots upon the two goats; one lot for the LORD, and the other lot for the scapegoa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aron shall cast lots upon the two goats; one lot for the LORD, and the other lot for the scapegoa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aron shall bring the goat upon which the LORD's lot fell, and offer him for a sin offering.]]></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fter the death of the two sons of Aaron, when they offered before the LORD, and di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the goat, on which the lot fell to be the scapegoat, shall be presented alive before the LORD, to make an atonement with him, and to let him go for a scapegoat into the wildernes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the goat, on which the lot fell to be the scapegoat, shall be presented alive before the LORD, to make an atonement with him, and to let him go for a scapegoat into the wildernes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bring the bullock of the sin offering, which is for himself, and shall make an atonement for himself, and for his house, and shall kill the bullock of the sin offering which is for himself:]]></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bring the bullock of the sin offering, which is for himself, and shall make an atonement for himself, and for his house, and shall kill the bullock of the sin offering which is for himself:]]></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take a censer full of burning coals of fire from off the altar before the LORD, and his hands full of sweet incense beaten small, and bring it within the vai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take a censer full of burning coals of fire from off the altar before the LORD, and his hands full of sweet incense beaten small, and bring it within the vai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take a censer full of burning coals of fire from off the altar before the LORD, and his hands full of sweet incense beaten small, and bring it within the vai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put the incense upon the fire before the LORD, that the cloud of the incense may cover the mercy seat that is upon the testimony, that he die no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put the incense upon the fire before the LORD, that the cloud of the incense may cover the mercy seat that is upon the testimony, that he die no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hall take of the blood of the bullock, and sprinkle it with his finger upon the mercy seat eastward; and before the mercy seat shall he sprinkle of the blood with his finger seven tim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fter the death of the two sons of Aaron, when they offered before the LORD, and di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he kill the goat of the sin offering, that is for the people, and bring his blood within the vail, and do with that blood as he did with the blood of the bullock, and sprinkle it upon the mercy seat, and before the mercy sea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he kill the goat of the sin offering, that is for the people, and bring his blood within the vail, and do with that blood as he did with the blood of the bullock, and sprinkle it upon the mercy seat, and before the mercy sea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he kill the goat of the sin offering, that is for the people, and bring his blood within the vail, and do with that blood as he did with the blood of the bullock, and sprinkle it upon the mercy seat, and before the mercy sea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shall make an atonement for the holy place, because of the uncleanness of the children of Israel, and because of their transgressions in all their sins: and so shall he do for the tabernacle of the congregation, that remains among them in the midst of their uncleannes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shall make an atonement for the holy place, because of the uncleanness of the children of Israel, and because of their transgressions in all their sins: and so shall he do for the tabernacle of the congregation, that remains among them in the midst of their uncleannes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shall make an atonement for the holy place, because of the uncleanness of the children of Israel, and because of their transgressions in all their sins: and so shall he do for the tabernacle of the congregation, that remains among them in the midst of their uncleannes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be no man in the tabernacle of the congregation when he goes in to make an atonement in the holy place, until he comes out, and have made an atonement for himself, and for his household, and for all the congregation of Isra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be no man in the tabernacle of the congregation when he goes in to make an atonement in the holy place, until he comes out, and have made an atonement for himself, and for his household, and for all the congregation of Israel.]]></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be no man in the tabernacle of the congregation when he goes in to make an atonement in the holy place, until he comes out, and have made an atonement for himself, and for his household, and for all the congregation of Israel.]]></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shall go out unto the altar that is before the LORD, and make an atonement for it; and shall take of the blood of the bullock, and of the blood of the goat, and put it upon the horns of the altar round abou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oses, Speak unto Aaron your brother, that he comes not at all times into the holy place within the vail before the mercy seat, which is upon the ark; that he die not: for I will appear in the cloud upon the mercy sea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shall go out unto the altar that is before the LORD, and make an atonement for it; and shall take of the blood of the bullock, and of the blood of the goat, and put it upon the horns of the altar round abou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shall go out unto the altar that is before the LORD, and make an atonement for it; and shall take of the blood of the bullock, and of the blood of the goat, and put it upon the horns of the altar round abou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e shall sprinkle of the blood upon it with his finger seven times, and cleanse it, and hallow it from the uncleanness of the children of Israel.]]></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he shall sprinkle of the blood upon it with his finger seven times, and cleanse it, and hallow it from the uncleanness of the children of Israel.]]></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has made an end of reconciling the holy place, and the tabernacle of the congregation, and the altar, he shall bring the live goa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has made an end of reconciling the holy place, and the tabernacle of the congregation, and the altar, he shall bring the live goa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oses, Speak unto Aaron your brother, that he comes not at all times into the holy place within the vail before the mercy seat, which is upon the ark; that he die not: for I will appear in the cloud upon the mercy sea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goat shall bear upon him all their iniquities unto a land not inhabited: and he shall let go the goat in the wildernes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goat shall bear upon him all their iniquities unto a land not inhabited: and he shall let go the goat in the wildernes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Aaron shall come into the tabernacle of the congregation, and shall put off the linen garments, which he put on when he went into the holy place, and shall leave them ther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Aaron shall come into the tabernacle of the congregation, and shall put off the linen garments, which he put on when he went into the holy place, and shall leave them ther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wash his flesh with water in the holy place, and put on his garments, and come forth, and offer his burnt offering, and the burnt offering of the people, and make an atonement for himself, and for the peopl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wash his flesh with water in the holy place, and put on his garments, and come forth, and offer his burnt offering, and the burnt offering of the people, and make an atonement for himself, and for the peopl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wash his flesh with water in the holy place, and put on his garments, and come forth, and offer his burnt offering, and the burnt offering of the people, and make an atonement for himself, and for the peopl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fat of the sin offering shall he burn upon the alta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that let go the goat for the scapegoat shall wash his clothes, and bathe his flesh in water, and afterward come into the camp.]]></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he that let go the goat for the scapegoat shall wash his clothes, and bathe his flesh in water, and afterward come into the camp.]]></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oses, Speak unto Aaron your brother, that he comes not at all times into the holy place within the vail before the mercy seat, which is upon the ark; that he die not: for I will appear in the cloud upon the mercy seat.]]></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bullock for the sin offering, and the goat for the sin offering, whose blood was brought in to make atonement in the holy place, shall one carry forth without the camp; and they shall burn in the fire their skins, and their flesh, and their dung.]]></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bullock for the sin offering, and the goat for the sin offering, whose blood was brought in to make atonement in the holy place, shall one carry forth without the camp; and they shall burn in the fire their skins, and their flesh, and their dung.]]></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bullock for the sin offering, and the goat for the sin offering, whose blood was brought in to make atonement in the holy place, shall one carry forth without the camp; and they shall burn in the fire their skins, and their flesh, and their dung.]]></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that burns them shall wash his clothes, and bathe his flesh in water, and afterward he shall come into the camp.]]></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that burns them shall wash his clothes, and bathe his flesh in water, and afterward he shall come into the camp.]]></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is shall be a statute for ever unto you: that in the seventh month, on the tenth day of the month, all of you shall afflict your souls, and do no work at all, whether it be one of your own country, or a stranger that sojourns among you:]]></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is shall be a statute for ever unto you: that in the seventh month, on the tenth day of the month, all of you shall afflict your souls, and do no work at all, whether it be one of your own country, or a stranger that sojourns among you:]]></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is shall be a statute for ever unto you: that in the seventh month, on the tenth day of the month, all of you shall afflict your souls, and do no work at all, whether it be one of your own country, or a stranger that sojourns among you:]]></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or on that day shall the priest make an atonement for you, to cleanse you, that all of you may be clean from all your sins before the LOR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or on that day shall the priest make an atonement for you, to cleanse you, that all of you may be clean from all your sins before the L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us shall Aaron come into the holy place: with a young bullock for a sin offering, and a ram for a burnt offering.]]></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It shall be a sabbath of rest unto you, and all of you shall afflict your souls, by a statute for ever.]]></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It shall be a sabbath of rest unto you, and all of you shall afflict your souls, by a statute for ever.]]></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riest, whom he shall anoint, and whom he shall consecrate to minister in the priest's office in his father's position, shall make the atonement, and shall put on the linen clothes, even the holy garment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riest, whom he shall anoint, and whom he shall consecrate to minister in the priest's office in his father's position, shall make the atonement, and shall put on the linen clothes, even the holy garment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priest, whom he shall anoint, and whom he shall consecrate to minister in the priest's office in his father's position, shall make the atonement, and shall put on the linen clothes, even the holy garment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shall make an atonement for the holy sanctuary, and he shall make an atonement for the tabernacle of the congregation, and for the altar, and he shall make an atonement for the priests, and for all the people of the congrega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shall make an atonement for the holy sanctuary, and he shall make an atonement for the tabernacle of the congregation, and for the altar, and he shall make an atonement for the priests, and for all the people of the congregatio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is shall be an everlasting statute unto you, to make an atonement for the children of Israel for all their sins once a year. And he did as the LORD commanded Mose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is shall be an everlasting statute unto you, to make an atonement for the children of Israel for all their sins once a year. And he did as the LORD commanded Mose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is shall be an everlasting statute unto you, to make an atonement for the children of Israel for all their sins once a year. And he did as the LORD commanded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us shall Aaron come into the holy place: with a young bullock for a sin offering, and a ram for a burnt offer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shall put on the holy linen coat, and he shall have the linen breeches upon his flesh, and shall be girded with a linen girdle, and with the linen turban shall he be attired: these are holy garments; therefore shall he wash his flesh in water, and so put them o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58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யைத் தரித்துக்கொண்டிருக்கவேண்டும்; அவைகள் பரிசுத்த வஸ்திரங்கள்; அவன் ஜலத்திலே ஸ்நா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த் தரி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ஸ்ரவேல் புத்திரராகிய சபையாரிடத்திலே, பாவநிவாரணபலியாக ஒரு ஆட்டுக்கடாவையும் வாங்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ன்பு ஆரோன் தனக்காகவும் தன் வீட்டாருக்காகவும் பாவநிவிர்த்தி செய்யும்படிக்கு, த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பலியின் காளையைச் சேர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த இரண்டு வெள்ளாட்டுக்கடாக்களையும் கொண்டுவந்து, ஆசரிப்புக் கூடாரவாசலிலே கர்த்த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 இரண்டு வெள்ளாட்டுக்கடாக்களையுங்குறித்துக் கர்த்தருக்கென்று ஒரு சீட்டும், போக்கா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ப்படும் வெள்ளாட்டுக்கடாவுக்கென்று ஒரு சீட்டும் 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க்கென்று சீட்டு விழுந்த வெள்ளாட்டுக்கடாவைப் பாவநிவாரணபலியாகச் சேர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ரோனின் இரண்டு குமாரர் கர்த்தருடைய சந்நிதியிலே சேர்ந்து மரித்துப்போனபின்பு, கர்த்தர் மோ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க்காடாக விடப்படச் சீட்டு விழுந்த வெள்ளாட்டுக்கடாவை, அதைக்கொண்டு பாவநிவிர்த்தி உண்டா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ப் போக்காடாக வனாந்தரத்திலே போகவிடவும், கர்த்தருடைய சந்நிதியில் உயிரோடே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பு ஆரோன் தனக்காகவும் தன் வீட்டாருக்காகவும் பாவநிவிர்த்தி செய்யும்படி, த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த்துக்கான காளையைக் கொண்டுவந்து, அதைக் 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டைய சந்நிதியிலிருக்கும் பலிபீடத்தின்மேலுள்ள நெருப்புத்தணலினால் தூபகலசத்தை நிர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யாக்கப்பட்ட சுகந்த தூபவர்க்கத்திலே தன் கைப்பிடிகள் நிறைய எடுத்து, திரைக்கு உட்புறமாக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ன் சாகாதபடிக்குத் தூபமேகமானது சாட்சிப்பெட்டியின்மேல் இருக்கும் கிருபாசனத்தை மூடத்தக்க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அக்கினியின்மேல் தூபவர்க்கத்தைப் 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பு காளையின் இரத்தத்திலே கொஞ்சம் எடுத்து, கீழ்ப்புறமாக நின்று, தன் விரலினால் தெளி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ன்பு ஜனத்தினுடைய பாவநிவாரணபலியான வெள்ளாட்டுக்கடாவை அவன் கொன்று, அதின் இரத்தத்தைத் 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புறமாகக் கொண்டுவந்து, காளையின் இரத்தத்தைத் தெளித்ததுபோல, அதின் இரத்தத்தையும் கிருபாசனத்தி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ற்கு முன்பாகவும்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ஸ்ரவேல் புத்திரருடைய தீட்டுகளினிமித்தமும் அவர்களுடைய சகல பாவங்களினாலும் உண்டான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தல்களினிமித்தமும், பரிசுத்த ஸ்தலத்திற்காகப் பிராயச்சித்தஞ்செய்து, அவர்களிடத்தில்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களுக்குள்ளே நிற்கிற ஆசரிப்புக் கூடாரத்திற்காகவும் அப்படியே 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வநிவிர்த்தி செய்யும்படி அவன் பரிசுத்த ஸ்தலத்துக்குள் பிரவேசித்து, தனக்காகவு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க்காகவும் இஸ்ரவேல் சபையார் அனைவருக்காகவும் பாவநிவிர்த்தி செய்து, வெளியே வருமளவும்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ஒருவரும் இரு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பு அவன் கர்த்தருடைய சந்நிதியில் இருக்கிற பலிபீடத்தண்டை வந்து, அதற்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பாசனத்தின்மேல் ஒரு மேகத்தில் நான் காணப்படுவேன்; ஆதலால் உன் சகோதரனாகிய ஆரோன் சாகாத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ச்சித்தஞ்செய்து, காளையின் இரத்தத்திலும் வெள்ளாட்டுக்கடாவின் இரத்தத்திலும் கொஞ்சம்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க் கொம்புகளின்மேல் சுற்றிலு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ன் விரலினால் அந்த இரத்தத்தில் எடுத்து, ஏழுதரம் அதின்மேல் தெளித்து, அதை இஸ்ரவேல்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ச் சுத்திகரித்து, பரிசுத்தப்படு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 இப்படிப் பரிசுத்த ஸ்தலத்துக்கும் ஆசரிப்புக் கூடாரத்துக்கும் பலிபீட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ச்சித்தஞ்செய்து தீர்த்தபின்பு, உயிரோடிருக்கிற வெள்ளாட்டுக்கடாவைச் சேர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ன் தலையின்மேல் ஆரோன் தன் இரண்டு கைகளையும் வைத்து, அதின்மேல் இஸ்ரவேல் புத்திரருடைய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ரமங்களையும் அவர்களுடைய எல்லாப் பாவங்களினாலும் உண்டான அவர்களுடைய சகல மீறுத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க்கையிட்டு, அவைகளை வெள்ளாட்டுக்கடாவினுடைய தலையின்மேல் சுமத்தி, அதை அதற்கான ஆள்வச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க்கு அனுப்பி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லே திரைக்கு உட்புறத்திலிருக்கிற பெட்டியின்மேலுள்ள கிருபாசன மூடிக்கு முன்பாகச்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ந்த வெள்ளாட்டுக்கடா அவர்களுடைய அக்கிரமங்களையெல்லாம் தன்மேல் சுமந்துகொண்டு, குடியி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க்குப் போவதாக; அவன் அந்த வெள்ளாட்டுக்கடாவை வனாந்தரத்திலே போக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ஆரோன் ஆசரிப்புக் கூடாரத்துக்குள் வந்து, தான் பரிசுத்த ஸ்தலத்துக்குள் பிரவேசி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த்தியிருந்த சணல்நூல் வஸ்திரங்களைக் களைந்து, அங்கே வைத்து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ரிசுத்த இடத்திலே ஜலத்தில் ஸ்நானம்பண்ணி, தன் வஸ்திரங்களை உடுத்திக்கொண்டு, வெளியே வந்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யையும் ஜனங்களின் சர்வாங்க தகனபலியையும் இட்டு, தனக்காகவும் ஜனங்களுக்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வநிவாரணபலியின் கொழுப்பைப் பலிபீடத்தின்மேல் தகனி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கவிடப்படும் போக்காடாகிய வெள்ளாட்டுக்கடாவைக் கொண்டுபோய் விட்டவன், தன் வஸ்திரங்களைத் 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ல் ஸ்நானம்பண்ணி, பின்பு பாளயத்துக்குள் வ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லும் வரவேண்டாம் என்று அவனுக்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வநிவிர்த்திக்கென்று பரிசுத்தஸ்தலத்துக்குள் இரத்தம் கொண்டுவரப்பட்ட பாவநிவாரணபலி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யையும், பாவநிவாரணபலியாகிய வெள்ளாட்டுக்கடாவையும், பாளயத்துக்குப் புறம்பே கொண்டுபோய், அவை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ம் மாம்சத்தையும் சாணியையும் அக்கினியிலே சுட்டெ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களைச் சுட்டெரித்தவன் தன் வஸ்திரங்களைத் தோய்த்து, ஜலத்திலே ஸ்நானம்பண்ணி, பின்பு பாளய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ஏழாம் மாதம் பத்தாம் தேதியிலே, சுதேசியானாலும் உங்களுக்குள் தங்கும் பரதேசியானாலு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த்துமாக்களைத் தாழ்மைப்படுத்துவதுமன்றி, ஒரு வேலையும் செய்யாமல் இருக்கவேண்டும்; இது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திய கட்டளையாய்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ர்த்தருடைய சந்நிதியில் உங்கள் பாவமெல்லாம் நீங்கிச் சுத்திகரிக்கும்படி, அந்நாளில் உ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கரிக்கும் பொருட்டு, உங்களுக்காகப் பாவநிவிர்த்தி செய்ய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ரோன் பரிசுத்த ஸ்தலத்துக்குள் பிரவேசிக்கவேண்டிய விதமாவது: அவன் ஒரு காளையைப் பாவநிவாரணபலி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ங்களுக்கு அது விசேஷித்த ஓய்வுநாள்; அதிலே உங்கள் ஆத்துமாக்களைத் தாழ்மைப் படுத்தக்கடவீர்கள்;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திய க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பிஷேகம் பெற்றவனும், தன் தகப்பன் பட்டத்திற்கு வந்து ஆசாரிய ஊழியஞ்செய்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ஷ்டைபண்ணப்பட்டவனுமாகிய ஆசாரியனே பாவநிவிர்த்தி செய்யக்கடவன். அவன் பரிசுத்த வஸ்திரங்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ணல்நூல் வஸ்திரங்களை உ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பரிசுத்த ஸ்தலத்துக்கும் ஆசரிப்புக் கூடாரத்துக்கும் பலிபீடத்துக்கும் பிராயச்சித்தஞ்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ருக்காகவும் சபையின் சகல ஜனங்களுக்காகவும் பாவநிவிர்த்தி 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ப்படி வருஷத்தில் ஒருமுறை இஸ்ரவேல் புத்திரருக்காக, அவர்களுடைய சகல பாவங்களுக்கும்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து, உங்களுக்கு நித்திய கட்டளையாயிருக்கக்கடவது என்று சொல் என்றார். கர்த்தர் மோசே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படியே ஆரோன்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ஆட்டுக்கடாவைச் சர்வாங்க தகனபலியாகவும் செலுத்திப் பிரவே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ன் பரிசுத்தமான சணல்நூல் சட்டையைத் தரித்து, தன் அரைக்குச் சணல்நூல் ஜல்லடத்தைப்போட்டு, சணல்நூ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6]]></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2026-09-07T02:52:32Z</dcterms:created>
  <dcterms:modified xsi:type="dcterms:W3CDTF">2026-09-07T02:52:32Z</dcterms:modified>
  <dc:title>லேவியராகமம்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