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presProps" Target="presProps.xml"/>
  <Relationship Id="rId10" Type="http://schemas.openxmlformats.org/officeDocument/2006/relationships/viewProps" Target="viewProps.xml"/>
  <Relationship Id="rId11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7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rk, my soul ! it is the Lord ; 
'Tis thy Saviour, hear His word ; 
Jesus speaks, and speaks to thee----
Say, poor sinner, lov'st thou Me ? 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 I delivered thee when bound, 
And, when bleeding, healed thy wound 
Sought thee wandering, set thee right ; 
Turned thy darkness into light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 Can a woman's tender care 
Cease towards the child she bare ? 
Yes ! she may forgetful be ; 
Yet will I remember thee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 Mine is an unchanging love, 
Higher than the heights above ; 
Deeper than the depths beneath, 
Free and faithful, strong as death. 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  Thou shalt see My glory soon, 
When the work of grace is done ; 
Partner of My throne shalt be ;------ 
Say, poor sinner, lov'st thou Me ?”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 Lord, it is my chief complaint 
That my love is weak and faint ; 
Yet, I love Thee and adore ; 
Oh for grace to love Thee more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2026-07-09T08:57:32Z</dcterms:created>
  <dcterms:modified xsi:type="dcterms:W3CDTF">2026-07-09T08:57:32Z</dcterms:modified>
  <dc:title>Hymn : 365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