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1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சொல்லிட வேண்டும் 
இயேசு அப்பாவுக்கு நன்றி சொல்லிட வேண்டும் 
நன்மை செய்ததினாலே (2)
நன்றி சொல்லிட வேண்டும்
இயேசு அப்பாவுக்கு நன்றி சொல்லிட வேண்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ண்மை பேசிட வேண்டும் உயர்வை அடைவதற்கு
உதவி செய்திட வேண்டும் தினம் கஷ்டப்படுபவர்க்கு
அன்பு செலுத்திட வேண்டும் என்றும் அயலவர்க்கு
நன்மை செய்திட வேண்டும் ஏழை எளியவர்க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ூய்மை நீ அடைய வேண்டும் தூய வாழ்விற்கு
தீமை அகற்ற வேண்டும் திருந்தி வாழ்வதற்கு
மாசு நீக்கிட வேண்டும் நல்லவராவதற்கு
நெஞ்சில் இயேசு இல்லையென்றால் வாழ்வு என்னத்திற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2026-09-08T10:37:22Z</dcterms:created>
  <dcterms:modified xsi:type="dcterms:W3CDTF">2026-09-08T10:37:22Z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