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் பாரார், யாக்கோபின் தேவன் கவனியார் என்று சொல்லுகிற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ஜனத்தில் மிருககுணமுள்ளவர்களே, உணர்வடையுங்கள்; மூடரே, எப்பொழுது புத்திமான்களாவீர்கள்?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ஜனத்தில் மிருககுணமுள்ளவர்களே, உணர்வடையுங்கள்; மூடரே, எப்பொழுது புத்திமான்களாவீர்கள்?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ாதை உண்டாக்கினவர் கேளாரோ? கண்ணை உருவாக்கினவர் காணாரோ?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ாதை உண்டாக்கினவர் கேளாரோ? கண்ணை உருவாக்கினவர் காணாரோ?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ஜாதிகளை தண்டிக்கிறவர் கடிந்துகொள்ளாரோ? மனுஷனுக்கு அறிவைப் போதிக்கிறவர் அறியாரோ?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னுஷனுடைய யோசனைகள் வீணென்று கர்த்தர் அறிந்திருக்கி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ர்த்தாவே, துன்மார்க்கனுக்குக் குழிவெட்டப்படும்வரைக்கும், நீர் தீங்குநாட்களில் அமர்ந்திருக்கப்பண்ணி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ர்த்தாவே, துன்மார்க்கனுக்குக் குழிவெட்டப்படும்வரைக்கும், நீர் தீங்குநாட்களில் அமர்ந்திருக்கப்பண்ணி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ிட்சித்து, உம்முடைய வேதத்தைக்கொண்டு போதிக்கிற மனுஷன் பாக்கியவ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ீதியைச் சரிக்கட்டுகிற தேவனாகிய கர்த்தாவே, நீதியைச் சரிக்கட்டுகிற தேவனே, பிரகாசியு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ிட்சித்து, உம்முடைய வேதத்தைக்கொண்டு போதிக்கிற மனுஷன் பாக்கியவ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ர்த்தர் தம்முடைய ஜனத்தை நெகிழவிடாமலும், தம்முடைய சுதந்தரத்தைக் கைவிடாமலும் இருப்ப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ியாயம் நீதியினிடமாகத் திரும்பும்; செம்மையான இருதயத்தார் யாவரும் அதைப் பின்பற்றுவ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ுன்மார்க்கருக்கு விரோதமாய் என் பட்சத்தில் எழும்புகிறவன் யார்? அக்கிரமக்காரருக்கு விரோதமாய் என் பட்சத்தில் நிற்பவன் யார்?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ுன்மார்க்கருக்கு விரோதமாய் என் பட்சத்தில் எழும்புகிறவன் யார்? அக்கிரமக்காரருக்கு விரோதமாய் என் பட்சத்தில் நிற்பவன் யார்?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ர்த்தர் எனக்குத் துணையாயிராவிட்டால், என் ஆத்துமா சீக்கிரமாய் மவுனத்தில் வாசம்பண்ணியிருக்க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ன் கால் சறுக்குகிறது என்று நான் சொல்லும்போது, கர்த்தாவே, உமது கிருபை என்னைத் தாங்குகிற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ன் உள்ளத்தில் விசாரங்கள் பெருகுகையில், உம்முடைய ஆறுதல்கள் என் ஆத்துமாவைத் தேற்றுகிற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தீமையைக் கட்டளையினால் பிறப்பிக்கிற கொடுங்கோலாசனம் உமக்கு இசைந்திருக்குமோ?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தீமையைக் கட்டளையினால் பிறப்பிக்கிற கொடுங்கோலாசனம் உமக்கு இசைந்திருக்குமோ?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ீதியைச் சரிக்கட்டுகிற தேவனாகிய கர்த்தாவே, நீதியைச் சரிக்கட்டுகிற தேவனே, பிரகாசியு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கள் நீதிமானுடைய ஆத்துமாவுக்கு விரோதமாய்க் கூட்டங்கூடி, குற்றமில்லாத இரத்தத்தைக் குற்றப்படுத்துகிற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கள் நீதிமானுடைய ஆத்துமாவுக்கு விரோதமாய்க் கூட்டங்கூடி, குற்றமில்லாத இரத்தத்தைக் குற்றப்படுத்துகிற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ர்த்தரோ எனக்கு அடைக்கலமும், என் தேவன் நான் நம்பியிருக்கிற கன்மலையுமாயிருக்கி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ர்த்தரோ எனக்கு அடைக்கலமும், என் தேவன் நான் நம்பியிருக்கிற கன்மலையுமாயிருக்கி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களுடைய அக்கிரமத்தை அவர்கள்மேல் திருப்பி, அவர்களுடைய பொல்லாப்பினிமித்தம் அவர்களைச் சங்கரிப்பார்; நம்முடைய தேவனாகிய கர்த்தர் அவர்களைச் சங்கரிப்ப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களுடைய அக்கிரமத்தை அவர்கள்மேல் திருப்பி, அவர்களுடைய பொல்லாப்பினிமித்தம் அவர்களைச் சங்கரிப்பார்; நம்முடைய தேவனாகிய கர்த்தர் அவர்களைச் சங்கரிப்ப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ூமியின் நியாயாதிபதியே, நீர் எழுந்து பெருமைக்காரருக்குப் பதிலளிய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ாவே, துன்மார்க்கர் எதுவரைக்கும் மகிழ்ந்து, துன்மார்க்கர் எதுவரைக்கும் களிகூர்ந்திருப்ப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துவரைக்கும் அக்கிரமக்காரர் யாவரும் வாயாடி கடினமாய்ப் பேசி, பெருமைப் பாராட்டுவார்கள்?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ாவே, அவர்கள் உமது ஜனத்தை நொறுக்கி, உமது சுதந்தரத்தை ஒடுக்குகிற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விதவையையும் பரதேசியையும் கொன்று, திக்கற்ற பிள்ளைகளைக் கொலை செய்து: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் பாரார், யாக்கோபின் தேவன் கவனியார் என்று சொல்லுகிற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20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তোমরা নিষ্ঠুর লোকরা সত্যই নির্বোধ মানুষ! আর কবে তোমরা শিক্ষা লাভ করবে? তোমরা মন্দ লোকরা সত্য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পগণ্ড! তোমরা অবশ্যই বোঝবার চেষ্টা ক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ঈশ্বর আমাদের কান সৃষ্টি করেছেন, তাই নিশ্চয়ই তাঁরও কান রয়েছে এবং তিনি শুনতেও পান কি ঘটছে! ঈশ্ব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দের চোখ দিয়েছেন, তাই নিশ্চিতভাবে কি ঘটছে তা তিনি দেখতে পান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ঈশ্বর ওই লোকদের মধ্যে নিয়মানুবর্তিতা আনবেন| ওই লোকেরা কি করবে তা ঈশ্বরই ওদের শেখা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মানুষ কি ভাবছে তাও ঈশ্বর জানেন| ঈশ্বর জানেন য়ে মানুষ বাতাসের একটি ফুত্‌কারের ম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প্রভু য়ে লোককে নিয়মানুবর্তী করেন সে সত্যই সুখী হবে| ঈশ্বর তাকে বেঁচে থাকার প্রকৃত পথ কি ত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খা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ঈশ্বর, সংকটের সময় য়ে লোক শান্ত থাকে তাকেই আপনি সাহায্য করবেন| মন্দ লোকেদের য়তক্ষণ পর্য়ন্ত ন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প্রভু, আপনিই সেই ঈশ্বর যিনি আসেন এবং লোকেদের শাস্তি দেন| আপনি সেই ঈশ্বর যিনি মানুষের জন্য শাস্ত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বরে পাঠানো হয় ততক্ষণ পর্য়ন্ত আপনি তাকে শান্ত থাকতে সাহায্য কর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প্রভু তাঁর লোকদের ত্যাগ করবেন না| সাহায্য না করে তিনি ওদের ত্যাগ করবেন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ন্যায্য বিচার ফিরে আসবে এবং ন্যায়পরায়ণতা নিয়ে আসবে| তারপর সত্‌ এবং ভাল লোকরা অবশ্যই থাক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মন্দ লোকদের বিরুদ্ধে লড়াই করার জন্য কেউই আমায় সাহায্য করে নি| যারা মন্দ কাজ করে, তাদের সঙ্গ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ড়াই করার জন্য কোন লোক আমার পাশে দাঁড়ায 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যদি প্রভু আমায় সাহায্য না করতেন আমি এতদিনে কবরের গর্ভে নীরব হয়ে য়েতাম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আমি জানি আমি পতনোন্মুখ ছিলাম, কিন্তু প্রভু তাঁর অনুগামীদের সাহায্য কর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আমি প্রচণ্ড চিন্তিত ও বিমর্ষ ছিলাম| কিন্তু প্রভু, আপনি আমায় সান্ত্বনা দিয়ে আমায় সুখী করেছেন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ঈশ্বর আপনি ক্রুর বিচারকদের সাহায্য করবেন না| তাই মন্দ বিচারকরা মানুষের জীবনকে আরও কঠিনতর কর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ন্য নিয়ম ব্যবহার ক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য়ে আস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ওই বিচারকরা ধার্ম্মিক লোকদের আক্রমণ করে| ওরা নিরপরাধ লোকদের দোষী বলে বিচার করে এবং ওদের হত্য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কিন্তু পর্বতগুলির সু-উচ্চে প্রভুই আমার নিরাপদ আশ্রয়স্থল| ঈশ্বর আমার শিলা, আমার নিরাপ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শ্রয়স্থ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মন্দ কাজ করার জন্য ঈশ্বর ওই দুষ্ট বিচারকদের শাস্তি দেবেন| পাপ করেছে বলে ঈশ্বর ওদের ধ্বংস কর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ভু আমাদের ঈশ্বর, ওই দুষ্ট বিচারকদের ধ্বংস কর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আপনিই সারা পৃথিবীর বিচারক| উদ্ধত লোকদের য়ে শাস্তি প্রাপ্য তা আপনি ওদের দি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প্রভু, দুষ্ট লোকরা আর কতকাল ধরে উল্লাস করবে? আরও কতদিন প্রভ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আরও কতদিন ধরে ওই দুষ্কৃতকারীরা তাদের দুষ্কৃতির বড়াই করে যাব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প্রভু, ওরা আপনার লোকদের আঘাত করে| ওরা আপনার লোকদের কষ্ট দিয়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আমাদের দেশে য়ে সব বিধবা ও বিদেশী থাকে, ওই দুর্জনরা তাদের হত্যা করে| অনাথদেরও ওরা খুন ক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ওরা বলে, ওরা য়ে সব মন্দ কাজ করে প্রভু তা দেখেন না! ওরা বলে কি ঘটেছে ইস্রায়েলের ঈশ্বর তাও জা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2026-07-31T16:36:08Z</dcterms:created>
  <dcterms:modified xsi:type="dcterms:W3CDTF">2026-07-31T16:36:08Z</dcterms:modified>
  <dc:title>சங்கீதம் : 94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