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presProps" Target="presProps.xml"/>
  <Relationship Id="rId100" Type="http://schemas.openxmlformats.org/officeDocument/2006/relationships/viewProps" Target="viewProps.xml"/>
  <Relationship Id="rId10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அவளைப் பார்த்து, அவள்மேல் மனதுருகி: அழாதே என்று சொல்ல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் அவளைப் பார்த்து, அவள்மேல் மனதுருகி: அழாதே என்று சொல்ல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ட்டவந்து, பாடையைத் தொட்டார்; அதைச் சுமந்தவர்கள் நின்றார்கள்; அப்பொழுது அவர்: வாலிபனே, எழுந்திரு என்று உனக்குச் சொல்லுகிறே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ட்டவந்து, பாடையைத் தொட்டார்; அதைச் சுமந்தவர்கள் நின்றார்கள்; அப்பொழுது அவர்: வாலிபனே, எழுந்திரு என்று உனக்குச் சொல்லுகிறே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ித்தவன் எழுந்து உட்கார்ந்து, பேசத்தொடங்கினான். அவனை அவன் தாயினிடத்தில் ஒப்புவித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ரும் பயமடைந்து: மகா தீர்க்கதரிசியானவர் நமக்குள்ளே தோன்றியிருக்கிறார் என்றும், தேவன் தமது ஜனங்களைச் சந்தித்தார் என்றும் சொல்லி, தேவனை மகிமைப்படுத்த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ரும் பயமடைந்து: மகா தீர்க்கதரிசியானவர் நமக்குள்ளே தோன்றியிருக்கிறார் என்றும், தேவன் தமது ஜனங்களைச் சந்தித்தார் என்றும் சொல்லி, தேவனை மகிமைப்படுத்த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ந்தச் செய்தி யூதேயா தேசமுழுவதிலும் சுற்றியிருக்கிற திசைகள் யாவற்றிலும் பிரசித்தம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யெல்லாம் யோவானுடைய சீஷர்கள் அவனுக்கு அறிவித்தார்கள். அப்பொழுது யோவான் தன்சீஷரில் இரண்டுபேரை அழை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யெல்லாம் யோவானுடைய சீஷர்கள் அவனுக்கு அறிவித்தார்கள். அப்பொழுது யோவான் தன்சீஷரில் இரண்டுபேரை அழை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இவைகளைக் கேட்டு அவனைக்குறித்து ஆச்சரியப்பட்டு, திரும்பி, தமக்குப் பின்செல்லுகிற திரளான ஜனங்களை நோக்கி: இஸ்ரவேலருக்குள்ளும் நான் இப்படிப்பட்ட விசுவாசத்தைக் காணவில்லை என்று உங்களுக்குச் சொல்லுகிற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இயேசுவினிடத்திற்குப் போய்: வருகிறவர் நீர்தானா? அல்லது வேறொருவர் வரக் காத்திருக்கவேண்டுமா? என்று கேளுங்கள் என்று சொல்லி அனுப்ப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இயேசுவினிடத்திற்குப் போய்: வருகிறவர் நீர்தானா? அல்லது வேறொருவர் வரக் காத்திருக்கவேண்டுமா? என்று கேளுங்கள் என்று சொல்லி அனு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ர்கள் அவரிடத்தில் வந்து: வருகிறவர் நீர்தானா? அல்லது வேறொருவர் வரக் காத்திருக்கவேண்டுமா? என்று கேட்கும்படி யோவான்ஸ்நானன் எங்களை உம்மிடத்திற்கு அனுப்பினார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ப்படி அவர்கள் அவரிடத்தில் வந்து: வருகிறவர் நீர்தானா? அல்லது வேறொருவர் வரக் காத்திருக்கவேண்டுமா? என்று கேட்கும்படி யோவான்ஸ்நானன் எங்களை உம்மிடத்திற்கு அனுப்பினார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ச் சமயத்திலே நோய்களையும் கொடிய வியாதிகளையும் பொல்லாத ஆவிகளையும் கொண்டிருந்த அநேகரை அவர் குணமாக்கி, அநேகங் குருடருக்குப் பார்வையளித்த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ச் சமயத்திலே நோய்களையும் கொடிய வியாதிகளையும் பொல்லாத ஆவிகளையும் கொண்டிருந்த அநேகரை அவர் குணமாக்கி, அநேகங் குருடருக்குப் பார்வையளி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ுக்குப் பிரதியுத்தரமாக: நீங்கள் போய், கண்டவைகளையும் கேட்டவைகளையும் யோவானுக்கு அறிவியுங்கள்; குருடர் பார்வையடைகிறார்கள், சப்பாணிகள் நடக்கிறார்கள். குஷ்டரோகிகள் சுத்தமாகிறார்கள், செவிடர் கேட்கிறார்கள், மரித்தோர் எழுந்திருக்கிறார்கள்,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யேசு இவைகளைக் கேட்டு அவனைக்குறித்து ஆச்சரியப்பட்டு, திரும்பி, தமக்குப் பின்செல்லுகிற திரளான ஜனங்களை நோக்கி: இஸ்ரவேலருக்குள்ளும் நான் இப்படிப்பட்ட விசுவாசத்தைக் காணவில்லை என்று உங்களுக்குச் சொல்லுகிற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னிடத்தில் இடறலடையாதிருக்கிறவன் எவனோ அவன் பாக்கியவா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னுடைய தூதர்கள் போனபின்பு அவர் யோவானைக்குறித்து ஜனங்களுக்குச் சொன்னது என்னவென்றால்: எதைப்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வானுடைய தூதர்கள் போனபின்பு அவர் யோவானைக்குறித்து ஜனங்களுக்குச் சொன்னது என்னவென்றால்: எதைப்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ல்லவென்றால், எதைப்பார்க்கப்போனீர்கள்? மெல்லிய வஸ்திரந்தரித்த மனுஷனையோ? அலங்கார வஸ்திரந்தரித்துச் செல்வமாய் வாழ்கிறவர்கள் அரசர் மாளிகைகளிலே இருக்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ல்லவென்றால், எதைப்பார்க்கப்போனீர்கள்? மெல்லிய வஸ்திரந்தரித்த மனுஷனையோ? அலங்கார வஸ்திரந்தரித்துச் செல்வமாய் வாழ்கிறவர்கள் அரசர் மாளிகைகளிலே இ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ம்முடைய வார்த்தைகளையெல்லாம் ஜனங்களுடைய காதுகள் கேட்கும்படி சொல்லி முடித்தபின்பு, கப்பர்நகூமுக்குப் போ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ளை நோக்கி: உன் பாவங்கள் மன்னிக்கப்பட்டது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ல்லவென்றால், எதைப்பார்க்கப்போனீர்கள்? தீர்க்கதரிசியையோ? ஆம், தீர்க்கதரிசியைப் 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ல்லவென்றால், எதைப்பார்க்கப்போனீர்கள்? தீர்க்கதரிசியையோ? ஆம், தீர்க்கதரிசியைப் 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நூற்றுக்கு அதிபதியாகிய ஒருவனுக்குப் பிரியமான வேலைக்காரன் வியாதிப்பட்டு மரண அவஸ்தையாய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னுப்பப்பட்டவர்கள் வீட்டுக்குத் திரும்பிவந்தபோது, வியாதியாய்க் கிடந்த வேலைக்காரன் சுகமடைந்திருக்கிறதைக் க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நூற்றுக்கு அதிபதியாகிய ஒருவனுக்குப் பிரியமான வேலைக்காரன் வியாதிப்பட்டு மரண அவஸ்தையா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கூடப் பந்தியிருந்தவர்கள்: பாவங்களை மன்னிக்கிற இவன் யார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ப்பொழுது கூடப் பந்தியிருந்தவர்கள்: பாவங்களை மன்னிக்கிற இவன் யார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என் தூதனை உமக்கு முன்பாக அனுப்புகிறேன்; அவன் உமக்கு முன்னே போய், உமது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தோ, நான் என் தூதனை உமக்கு முன்பாக அனுப்புகிறேன்; அவன் உமக்கு முன்னே போய், உமது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இயேசுவைக்குறித்துக் கேள்விப்பட்டபோது, அவர் வந்து தன் வேலைக்காரனைக் குணமாக்கவேண்டுமென்று, அவரை வேண்டிக்கொள்ளும்படி யூதருடைய மூப்பரை அவரிடத்தில் அனுப்ப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இயேசுவைக்குறித்துக் கேள்விப்பட்டபோது, அவர் வந்து தன் வேலைக்காரனைக் குணமாக்கவேண்டுமென்று, அவரை வேண்டிக்கொள்ளும்படி யூதருடைய மூப்பரை அவரிடத்தில் அனுப்ப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 ஸ்திரீயை நோக்கி: உன் விசுவாசம் உன்னை இரட்சித்தது, சமாதானத்தோடே போ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ஸ்திரீகளிடத்திலே பிறந்தவர்களில் யோவான்ஸ்நானனைப் பார்க்கிலும் பெரியதீர்க்கதரிசி ஒருவனுமில்லை; ஆகிலும், தேவனுடைய ராஜ்யத்தில் சிறியவனாயிருக்கிறவன் அவனிலும் பெரியவனாயிருக்கிறானென்று உங்களுக்குச் சொல்லுகிறே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ஸ்திரீகளிடத்திலே பிறந்தவர்களில் யோவான்ஸ்நானனைப் பார்க்கிலும் பெரியதீர்க்கதரிசி ஒருவனுமில்லை; ஆகிலும், தேவனுடைய ராஜ்யத்தில் சிறியவனாயிருக்கிறவன் அவனிலும் பெரியவனாயிருக்கிறானென்று உங்களுக்குச் சொல்லுகிறே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ுநாளிலே அவர் நாயீன் என்னும் ஊருக்குப் போனார்; அவருடைய சீஷர் அநேகரும் திரளான ஜனங்களும் அவருடனேகூடப் 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யேசுவினிடத்தில் வந்து, அவரைக் கருத்தாய் வேண்டிக்கொண்டு: நீர் இந்தத் தயவுசெய்கிறதற்கு அவன் பாத்திரனாயிருக்கி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இயேசுவினிடத்தில் வந்து, அவரைக் கருத்தாய் வேண்டிக்கொண்டு: நீர் இந்தத் தயவுசெய்கிறதற்கு அவன் பாத்திரனாயிருக்கி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வானுடைய உபதேசத்தைக் கேட்ட ஆயக்காரர் முதலான சகல ஜனங்களும் அவனாலே ஞானஸ்நானம் பெற்று, தேவன் நீதிபரர் என்று அறிக்கையி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ோவானுடைய உபதேசத்தைக் கேட்ட ஆயக்காரர் முதலான சகல ஜனங்களும் அவனாலே ஞானஸ்நானம் பெற்று, தேவன் நீதிபரர் என்று அறிக்கையி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நம்முடைய ஜனத்தை நேசிக்கிறான், நமக்கு ஒரு ஜெபஆலயத்தையும் கட்டினான் எ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ேயரும் நியாயசாஸ்திரிகளுமோ அவனாலே ஞானஸ்நானம் பெறாமல் தங்களுக்குக் கேடுண்டாக தேவனுடைய ஆலோசனையைத் தள்ளிவி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ரிசேயரும் நியாயசாஸ்திரிகளுமோ அவனாலே ஞானஸ்நானம் பெறாமல் தங்களுக்குக் கேடுண்டாக தேவனுடைய ஆலோசனையைத் தள்ளிவி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யேசு அவர்களுடனே கூடப்போனார். வீட்டுக்குச் சமீபமானபோது நூற்றுக்கு அதிபதி தன் சிநேகிதரை நோக்கி: நீங்கள் அவரிடத்தில் போய், ஆண்டவரே! நீர் வருத்தப்படவேண்டாம்; நீர் என் வீட்டு வாசலுக்குள் பிரவேசிக்க நான் பாத்திரன் அல்ல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யேசு அவர்களுடனே கூடப்போனார். வீட்டுக்குச் சமீபமானபோது நூற்றுக்கு அதிபதி தன் சிநேகிதரை நோக்கி: நீங்கள் அவரிடத்தில் போய், ஆண்டவரே! நீர் வருத்தப்படவேண்டாம்; நீர் என் வீட்டு வாசலுக்குள் பிரவேசிக்க நான் பாத்திரன் அல்ல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யேசு அவர்களுடனே கூடப்போனார். வீட்டுக்குச் சமீபமானபோது நூற்றுக்கு அதிபதி தன் சிநேகிதரை நோக்கி: நீங்கள் அவரிடத்தில் போய், ஆண்டவரே! நீர் வருத்தப்படவேண்டாம்; நீர் என் வீட்டு வாசலுக்குள் பிரவேசிக்க நான் பாத்திரன் அல்ல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ுநாளிலே அவர் நாயீன் என்னும் ஊருக்குப் போனார்; அவருடைய சீஷர் அநேகரும் திரளான ஜனங்களும் அவருடனேகூடப் போ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னும் கர்த்தர் சொன்னது: இந்தச் சந்ததியை யாருக்கு ஒப்பிடுவேன்? இவர்கள் யாருக்கு, ஒப்பாயிருக்கிறார்கள்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ம்மிடத்தில் வரவும் என்னைப்பாத்திரனாக எண்ணவில்லை; ஒரு வார்த்தை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உம்மிடத்தில் வரவும் என்னைப்பாத்திரனாக எண்ணவில்லை; ஒரு வார்த்தைமாத்திரம் சொல்லும், அப்பொழுது என் வேலைக்காரன் சொஸ்தமாவ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ந்தை வெளியில் உட்கார்ந்து, ஒருவரையொருவர் பார்த்து: உங்களுக்காகக் குழல் ஊதினோம். நீங்கள் கூத்தாடவில்லை; உங்களுக்காகப் புலம்பினோம் நீங்கள் அழவில்லை என்று குறை சொல்லுகிற பிள்ளைகளுக்கு ஒப்பாயிருக்கி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ந்தை வெளியில் உட்கார்ந்து, ஒருவரையொருவர் பார்த்து: உங்களுக்காகக் குழல் ஊதினோம். நீங்கள் கூத்தாடவில்லை; உங்களுக்காகப் புலம்பினோம் நீங்கள் அழவில்லை என்று குறை சொல்லுகிற பிள்ளைகளுக்கு ஒப்பாயிருக்கிற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ந்தை வெளியில் உட்கார்ந்து, ஒருவரையொருவர் பார்த்து: உங்களுக்காகக் குழல் ஊதினோம். நீங்கள் கூத்தாடவில்லை; உங்களுக்காகப் புலம்பினோம் நீங்கள் அழவில்லை என்று குறை சொல்லுகிற பிள்ளைகளுக்கு ஒப்பாயிருக்கி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திகாரத்துக்குக் கீழ்ப்பட்டவனாயிருந்தும், எனக்குக் கீழ்ப்பட்டிருக்கிற சேவகருமுண்டு; நான் ஒருவனைப் போவென்றால் போகிறான், மற்றொருவனை வாவென்றால் வருகிறான்; என் வேலைக்காரனை, இதைச் செய்யென்றால் செய்கிறான் என்று நான் சொன்னதாகச் சொல்லுங்கள் என்று அவர்களை அனுப்பின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திகாரத்துக்குக் கீழ்ப்பட்டவனாயிருந்தும், எனக்குக் கீழ்ப்பட்டிருக்கிற சேவகருமுண்டு; நான் ஒருவனைப் போவென்றால் போகிறான், மற்றொருவனை வாவென்றால் வருகிறான்; என் வேலைக்காரனை, இதைச் செய்யென்றால் செய்கிறான் என்று நான் சொன்னதாகச் சொல்லுங்கள் என்று அவர்களை அனுப்ப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அதிகாரத்துக்குக் கீழ்ப்பட்டவனாயிருந்தும், எனக்குக் கீழ்ப்பட்டிருக்கிற சேவகருமுண்டு; நான் ஒருவனைப் போவென்றால் போகிறான், மற்றொருவனை வாவென்றால் வருகிறான்; என் வேலைக்காரனை, இதைச் செய்யென்றால் செய்கிறான் என்று நான் சொன்னதாகச் சொல்லுங்கள் என்று அவர்களை அனுப்பி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ப்படியெனில், யோவான்ஸ்நானன் அப்பம் புசியாதவனும் திராட்சரசம் குடியாதவனுமாய் வந்தான்; அதற்கு நீங்கள்: அவன் பிசாசு பிடித்திருக்கிறவன் என்கிற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ஊரின் வாசலுக்குச் சமீபித்தபோது, மரித்துப்போன ஒருவனை அடக்கம் பண்ணும்படி கொண்டுவந்தார்கள்; அவன் தன் தாய்க்கு ஒரே மகனாயிருந்தான். அவளோ கைம்பெண்ணாயிருந்தாள்; ஊராரில் வெகு ஜனங்கள் அவளுடனேகூட வ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ப்படியெனில், யோவான்ஸ்நானன் அப்பம் புசியாதவனும் திராட்சரசம் குடியாதவனுமாய் வந்தான்; அதற்கு நீங்கள்: அவன் பிசாசு பிடித்திருக்கிறவன் என்கிறீ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னுஷகுமாரன் போஜனபானம்பண்ணுகிறவராய் வந்தார்; அதற்கு நீங்கள்: இதோ, போஜனப்பிரியனும் மதுபானப்பிரியனுமான மனுஷன், ஆயக்காரருக்கும் பாவிகளுக்கும் சிநேகிதன் என்கிறீர்கள்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னுஷகுமாரன் போஜனபானம்பண்ணுகிறவராய் வந்தார்; அதற்கு நீங்கள்: இதோ, போஜனப்பிரியனும் மதுபானப்பிரியனுமான மனுஷன், ஆயக்காரருக்கும் பாவிகளுக்கும் சிநேகிதன் என்கிறீர்கள்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னாலும் ஞானமானது அதன் பிள்ளைகளெல்லாராலும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ரிசேயரில் ஒருவன் தன்னுடனே போஜனம்பண்ண வேண்டுமென்று அவரை வேண்டிக்கொண்டான்; அவர் அந்தப் பரிசேயனுடைய வீட்டில் பிரவேசித்துப் பந்தியிருந்த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ந்த ஊரிலிருந்த பாவியாகிய ஒரு ஸ்திரீ அவர் பரிசேயன் வீட்டிலே பந்தியிருக்கிறதை அறிந்து, ஒரு பரணியில் பரிமளதைலம் கொண்டுவந்த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அந்த ஊரிலிருந்த பாவியாகிய ஒரு ஸ்திரீ அவர் பரிசேயன் வீட்டிலே பந்தியிருக்கிறதை அறிந்து, ஒரு பரணியில் பரிமளதைலம் கொண்டுவந்து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ுடைய பாதங்களின் அருகே பின்னாக நின்று அழுதுகொண்டு, அவருடைய பாதங்களைத் தன் கண்ணீரினால் நனைத்து, தன் தலைமயிரினால் துடைத்து, அவருடைய பாதங்களை முத்தஞ்செய்து, பரிமளதைலத்தைப் பூசினா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ுடைய பாதங்களின் அருகே பின்னாக நின்று அழுதுகொண்டு, அவருடைய பாதங்களைத் தன் கண்ணீரினால் நனைத்து, தன் தலைமயிரினால் துடைத்து, அவருடைய பாதங்களை முத்தஞ்செய்து, பரிமளதைலத்தைப் பூசினா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ை அழைத்த பரிசேயன் அதைக் கண்டபோது, இவர் தீர்க்கதரிசியாயிருந்தால் தம்மைத் தொடுகிற ஸ்திரீ இன்னாளென்றும் இப்படிப்பட்டவளென்றும் அறிந்திருப்பார்; இவள் பாவியாயிருக்கிறாளே என்று தனக்குள்ளே சொல்லிக்கொண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ஊரின் வாசலுக்குச் சமீபித்தபோது, மரித்துப்போன ஒருவனை அடக்கம் பண்ணும்படி கொண்டுவந்தார்கள்; அவன் தன் தாய்க்கு ஒரே மகனாயிருந்தான். அவளோ கைம்பெண்ணாயிருந்தாள்; ஊராரில் வெகு ஜனங்கள் அவளுடனேகூட வந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ை அழைத்த பரிசேயன் அதைக் கண்டபோது, இவர் தீர்க்கதரிசியாயிருந்தால் தம்மைத் தொடுகிற ஸ்திரீ இன்னாளென்றும் இப்படிப்பட்டவளென்றும் அறிந்திருப்பார்; இவள் பாவியாயிருக்கிறாளே என்று தனக்குள்ளே சொல்லிக்கொண்ட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அவனை நோக்கி: சீமோனே, உனக்கு நான் ஒரு காரியம் சொல்லவேண்டும் என்றார். அதற்கு அவன்: போதகரே, சொல்லும் என்ற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அவனை நோக்கி: சீமோனே, உனக்கு நான் ஒரு காரியம் சொல்லவேண்டும் என்றார். அதற்கு அவன்: போதகரே, சொல்லும் என்ற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அவர்: ஒருவனிடத்தில் இரண்டுபேர் கடன்பட்டிருந்தார்கள்; ஒருவன் ஐந்நூறு வெள்ளிக்காசும், மற்றவன் ஐம்பது வெள்ளிக்காசும் கொடுக்கவேண்டியதாயிருந்த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அவர்: ஒருவனிடத்தில் இரண்டுபேர் கடன்பட்டிருந்தார்கள்; ஒருவன் ஐந்நூறு வெள்ளிக்காசும், மற்றவன் ஐம்பது வெள்ளிக்காசும் கொடுக்கவேண்டியதாயிருந்த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ொடுக்க அவர்களுக்கு நிர்வாகமில்லாதபோது, இருவருக்கும் கடனை மன்னித்துவிட்டான். இப்படியிருக்க, அவர்களில் எவன் அவனிடத்தில் அதிக அன்பாயிருப்பான்? அதைச் சொல் என்ற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கொடுக்க அவர்களுக்கு நிர்வாகமில்லாதபோது, இருவருக்கும் கடனை மன்னித்துவிட்டான். இப்படியிருக்க, அவர்களில் எவன் அவனிடத்தில் அதிக அன்பாயிருப்பான்? அதைச் சொல் என்ற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சீமோன் பிரதியுத்தரமாக: எவனுக்கு அதிகமாய் மன்னித்துவிட்டானோ அவனே அதிக அன்பாயிருப்பான் என்று நினைக்கிறேன் என்றான்; அதற்கு அவர்: சரியாய் நிதானித்தாய் என்று சொல்லி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சீமோன் பிரதியுத்தரமாக: எவனுக்கு அதிகமாய் மன்னித்துவிட்டானோ அவனே அதிக அன்பாயிருப்பான் என்று நினைக்கிறேன் என்றான்; அதற்கு அவர்: சரியாய் நிதானித்தாய் என்று சொல்லி,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ஸ்திரீயினிடமாய்த் திரும்பி, சீமோனை நோக்கி: இந்த ஸ்திரீயைப்பார்க்கிறாயே; நான் உன் வீட்டில் பிரவேசித்தேன், நீ என் கால்களுக்குத் தண்ணீர் தரவில்லை, இவளோ, கண்ணீரினால் என் கால்களை நனைத்து, தன் தலைமயிரினால் அவைகளைத் துடைத்த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ஊரின் வாசலுக்குச் சமீபித்தபோது, மரித்துப்போன ஒருவனை அடக்கம் பண்ணும்படி கொண்டுவந்தார்கள்; அவன் தன் தாய்க்கு ஒரே மகனாயிருந்தான். அவளோ கைம்பெண்ணாயிருந்தாள்; ஊராரில் வெகு ஜனங்கள் அவளுடனேகூட வந்த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ஸ்திரீயினிடமாய்த் திரும்பி, சீமோனை நோக்கி: இந்த ஸ்திரீயைப்பார்க்கிறாயே; நான் உன் வீட்டில் பிரவேசித்தேன், நீ என் கால்களுக்குத் தண்ணீர் தரவில்லை, இவளோ, கண்ணீரினால் என் கால்களை நனைத்து, தன் தலைமயிரினால் அவைகளைத் துடைத்தா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ஸ்திரீயினிடமாய்த் திரும்பி, சீமோனை நோக்கி: இந்த ஸ்திரீயைப்பார்க்கிறாயே; நான் உன் வீட்டில் பிரவேசித்தேன், நீ என் கால்களுக்குத் தண்ணீர் தரவில்லை, இவளோ, கண்ணீரினால் என் கால்களை நனைத்து, தன் தலைமயிரினால் அவைகளைத் துடைத்தா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 என்னை முத்தஞ்செய்யவில்லை, இவளோ நான் உட்பிரவேசித்தது முதல், என் பாதங்களை ஓயாமல் முத்தஞ்செய்தா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 என்னை முத்தஞ்செய்யவில்லை, இவளோ நான் உட்பிரவேசித்தது முதல், என் பாதங்களை ஓயாமல் முத்தஞ்செய்தா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 என் தலையில் எண்ணெய் பூசவில்லை, இவளோ என் பாதங்களில் பரிமளதைலம் பூசினாள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தலால் நான் உனக்குச் சொல்லுகிறேன்: இவள் செய்த அநேக பாவங்கள் மன்னிக்கப்பட்டது; இவள் மிகவும் அன்புகூர்ந்தாளே. எவனுக்குக் கொஞ்சம் மன்னிக்கப்படுகிறதோ, அவன் கொஞ்சமாய் அன்பு கூருவான் என்று சொல்லி;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தலால் நான் உனக்குச் சொல்லுகிறேன்: இவள் செய்த அநேக பாவங்கள் மன்னிக்கப்பட்டது; இவள் மிகவும் அன்புகூர்ந்தாளே. எவனுக்குக் கொஞ்சம் மன்னிக்கப்படுகிறதோ, அவன் கொஞ்சமாய் அன்பு கூருவான் என்று சொல்லி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જ્યારે પ્રભુએ (ઈસુ) તેને જોઈ, ત્યારે તેના હ્રદયમાં તેને માટે કરૂણા ઉપજી. ઈસુએ તેને કહ્યું, “રડી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ઈસુ ઠાઠડીની પાસે ગયો અને તેને સ્પર્શ કર્યો. ખાંધિયા ઊભા રહ્યાં. ઈસુએ મૃત્યુ પામેલા પુત્ર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હે જુવાન, હું તને કહું છું કે ઊઠ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તે મૃત્યુ પામેલો માણસ બેઠો થયો અને વાતો કરવા લાગ્યો. ઈસુએ તેને તેની માને સોં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બધાજ લોકો ભયભીત થયા. તેઓ દેવની સ્તુતી કરતા હતા. તેઓએ કહ્યું, “આપણી પાસે એક મોટો પ્રબોધક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!” અને તેઓએ કહ્યું, “દેવ તેના લોકોની સંભાળ રાખ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ઈસુ વિષેના આ સમાચાર આખા યહૂદિયામાં અને આસપાસના બધાજ પ્રદેશમાં પ્રસ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યોહાનના શિષ્યોએ આ બધી વાતો યોહાનને કહી. યોહાને પોતાના શિષ્યોમાંથી બે શિષ્યોને પોતાન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ોલ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્યારે ઈસુએ આ સાંભળ્યું; તે આશ્ચર્યચકિત થયો. જે લોકો તેની પાછળ આવતા હતા તેઓના તરફ ઈસુ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યોહાને તેઓને પ્રભુ (ઈસુ) ની પાસે મોકલીને પૂછાવ્યું કે, “જે આવનાર છે તે શું તું જ છે કે અમે બી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્તિની રાહ જોઈએ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થી તે માણસો ઈસુ પાસે આવ્યા. તેઓએ કહ્યું, “બાપ્તિસ્મા કરનાર યોહાને તારી પાસે અમને પૂછવા મોકલ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કે જે આવનાર છે તે શું તું જ છે કે પછી અમે બીજી આવનાર વ્યક્તિની રાહ જોઈએ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 સમય દરમ્યાન, ઈસુએ ઘણા લોકોને માંદગીમાંથી, રોગોમાંથી અને ભૂંડા આત્માઓથી પીડાતાઓને સાજા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એ ઘણા આંધળાઓને સાજા કર્યા જેથી તેઓ ફરીથી દેખતા થઈ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 ઈસુએ યોહાનના શિષ્યોને કહ્યું, “જાઓ અને તમે અહીં જે જોયું છે અને સાંભળ્યું છે તે યોહાનને કહ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વો. આંધળા લોકો સાજા થયા છે અને જોઈ શકે છે. લૂલાં સાજા થયા છે અને ચાલી શકે છે. રક્તપિત્તિ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જા કરવામાં આવે છે, બહેરાઓને સાજા કર્યા છે અને તેઓ સાંભળી શકે છે. મૃત લોકોને સજીવન કરવામાં આ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અને ગરીબ લોકોને દેવના રાજ્યની સુવાર્તા પ્રાપ્ત થ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એ કહ્યું, “હું તમને કહું છું આટલો બધો વિશ્વાસ તો મેં ઇઝરાએલમાં પણ નથી જો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અને જે કોઈ મારા સંબંધી ઠોકર નહિ ખાશે તેને ધન્ય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યોહાનના સંદેશાવાહકો ગયા પછી ઈસુએ યોહાન વિષે લોકોને કહેવાનું શરૂ કર્યુ: “રેતીના રણમાં તમે શ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વા ગયા હતા? શું પવનથી હાલતા બરુંન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મે બહાર શું જોવા ગયા હતા? શું સુંદર વસ્ત્ર પરિધાન કરેલા માણસને? ના, તો શું જેઓ ભપકાદાર વસ્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રે છે અને ભોગવિલાસ કરે છે કે જેઓ મહેલોમાં ર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ઈસુએ લોકોને આ બધી બાબતો કહેવાનું પૂર્ણ કર્યુ. પછી ઈસુ કફર-નહૂમ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પછી ઈસુએ તે સ્ત્રીને કહ્યું, “તારા પાપ માફ કરવામાં આવ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ખરેખર, તમે શું જોવા માટે બહાર ગયા હતા? શું પ્રબોધકને? હા, અને હું તમને કહું છું, યોહાન એ પ્રબોધ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ં વધા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્યાં કફરનહૂમમાં એક લશ્કરનો અમલદાર હતો. તે અમલદારને એક નોકર હતો જે ઘણો માંદો હતો. તે મરવાની અ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 લોકોને ઈસુ પાસે મોકલવામાં આવ્યા હતા. તેઓ ઘેર પાછા ફર્યા ત્યારે તેઓએ નોકરને સાજો થયેલો જો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હતો, તે અમલદાર નોકરને ઘણો ચાહ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જમવાના મેજ પાસે બેઠેલા લોકો તેઓની જાતે વિચાર કરવા લાગ્યા કે, “આ માણસ કોણ છે કે જે પાપને પણ માફ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ોહાન વિષે આમ લખેલું છે: ‘સાંભળ! હું મારા દૂતને તારી આગળ મોકલું છું. જે તારી આગળ તારો માર્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દ્ધ કરશે.’ માલાખી 3:1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જ્યારે અમલદારે ઈસુ વિષે સાંભળ્યું ત્યારે તેણે યહૂદિઓના વડીલોને તેની પાસે મોકલ્યો. તે અમલદા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ચ્છા હતી કે માણસો ઈસુને આવીને નોકરને બચાવવાનું ક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ઈસુએ તે સ્ત્રીને કહ્યું, “તારા વિશ્વાસે તને બચાવી છે, શાંતિથી જ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હું તમને કહું છું, આજ પર્યંત જે કોઈ જન્મ્યા છે તે સૌના કરતાં યોહાન વધારે મોટો છે. તો પણ દે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્યમાં જે માત્ર નાનો છે, તે તેના કરતાં મોટ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બીજે દિવસે ઈસુ નાઇન નામના શહેરમાં ગયો. તેના શિષ્યો અને લોકોનો મોટો સમૂહ તેની સાથે યાત્રા કર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 માણસો ઈસુ પાસે ગયા. તેઓએ ઈસુને અમલદારને મદદ કરવા વિનંતી કરી. તેઓએ કહ્યું, “આ અમલદાર તમારી મદ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યોગ્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(જ્યારે લોકોએ આ સાંભળ્યું ત્યારે તે બધાએ કબૂલ કર્યુ કે, દેવનો ઉપદેશ સારો હતો. જકાતદારો પણ સંમ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ા. આ બધા લોકો યોહાનથી બાપ્તિસ્મા પામ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 આપણા લોકોને ચાહે છે અને આપણા માટે તેણે સભાસ્થાન બંધાવ્ય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રંતુ ફરોશીઓ તથા શાશ્ત્રીઓએ તેમના માટેની દેવની યાજનાનો સ્વીકાર કરવાની ના પાડી. અને તેઓએ યોહ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ધારા બાપ્તિસ્મા પામવા ના પાડી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તેથી ઈસુ તે માણસો સાથે ગયો. જ્યારે ઈસુ અમલદારના ઘર નજીક આવતો હતો ત્યારે અમલદારે કેટલાએક મિત્ર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વા માટે મોકલ્યા કે, “પ્રભુ મારા ઘરમાં આવવાની તકલીફ લઈશ નહિ. હું તને મારા ઘરમાં લાવવા માટે પૂર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ગ્યતા ધરાવ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આ સમયના લોકો માટે હું શું કહું? હું તેઓને શાની ઉપમા આપું? તેઓ કોના જેવા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હું મારી જાતને તારી પાસે આવવા યોગ્ય ગણી શકતો નથી. તારે તો માત્ર આજ્ઞા કરવાની જ જરૂર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ો નોકર સાજો થઈ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આ પેઢીના લોકો તો બજારમાં કોઈ જગ્યાએ બેઠેલા બાળકો જેવા છે. એક બાળકોનું ટોળું બીજા બાળકોને બોલા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અને કહે છે: ‘અમે તમારે માટે સંગીત વગાડ્યું, પણ તમે નાચ્યા નહિ; અમે કરૂણ ગીત ગાયું, પણ તમે દિલગી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ા નહિ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ું તારી સત્તા જાણું છું. હું બીજા માણસોની સત્તાનો તાબેદાર છું. અને મારા તાબામાં સૈનિકો છે.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ક સૈનિકને કહું છું કે જા, એટલે તે જાય છે અને બીજા સૈનિકને કહું છું, કે આવ, અને તે આવે છે; અને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ોકરને હું કહું છું કે આ કર અને નોકર તે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યોહાન બાપ્તિસ્ત આવ્યો અને બીજા લોકોની જેમ રોટલી ખાધી નહિ કે દ્ધાક્ષારસ પીધો નહિ, અને તમે કહો 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્યારે ઈસુ શહેરની ભાગોળે આવ્યો, તેણે એક મૂએલા માણસને બહાર લઈ જતાં જોયો, એક માતા કે જે વિધવા હત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, ‘તેનામાં ભૂત છ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માણસનો દીકરો બીજા લોકોની જેમ ખાતો અને પીતો આવ્યો છે. અને તમે કહો છો કે ‘એના તરફ જુઓ! તે વધ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તું ખાય છે અને ખૂબ વધારે દ્ધાક્ષારસ પીએ છે! તે જકાતદારોનો તથા ખરાબ માણસોનો મિત્ર છે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પરતું જ્ઞાની પોતાના સર્વ કાર્યોથી યથાર્થ મના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ફરોશીઓમાંના કોઈ એકે ઈસુને પોતાની સાથે જમવા માટે કહ્યું. ઈસુ ફરોશીના ઘરમાં ગયો અને મેજ પાસે બેઠ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તે સમયે તે શહેરમાં એક પાપી સ્ત્રી હતી; તેણે જાણ્યું કે ઈસુ ફરોશીના ઘેર જમવા બેઠો છે. તેથ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ત્તરની આરસપાનની એક ડબ્બી લ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તે ઈસુના પગ પાસે ઊભી રહી, અને રડવા લાગી. પછી તેના આંસુઓથી તેના પગ ધોવાનું શરૂ કર્યું. તે પો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ોટલાથી ઈસુના પગ લૂછવા લાગી. તેણે તેના પગને ઘણીવાર ચૂમ્યા અને પછી અત્તરથી ચોળ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ઈસુને પોતાને ઘેર આવવા જે ફરોશીએ કહ્યું હતું, તેણે આ જોયું. તે તેની જાતે વિચાર કરવા લાગ્યો. “જો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એકનો એક દિકરો મૃત્યુ પામ્યો હતો. જ્યારે તેના પુત્રના મૃતદેહને લઈ જવાતો હતો ત્યારે માતા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પ્રબોધક હોત તો એ જાણતો હોત કે જે સ્ત્રીતેને સ્પર્શે છે તે પાપી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ઈસુએ ફરોશીને કહ્યું, “સિમોન, મારે તને કંઈક કહેવું છે.”સિમોને કહ્યું, “ઉપદેશક તું શું કહેવા માગ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ઈસુએ કહ્યું, “બે માણસો હતા, બંને એક જ લેણદારના દેવાદાર હતા, એક માણસને લેણદારનું 500 ચાંદી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ક્કાનું દેવું હતું. બીજાને લેણદારનું 50 ચાંદીના સિક્કાનું દેવ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માણસો પાસે પૈસા ન હતા, તેથી તેઓનું દેવું ચૂકવી શક્યા નહિ. પરંતુ લેણદારે તે માણસોને કહ્યું, “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કશું આપવાનું નથી.” તે બે માણસોમાંથી કયો માણસ લેણદારને વધુ પ્રેમ કરશ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સિમોને ઉત્તર આપ્યો, “મને લાગે છે કે જે માણસને તેનું સૌથી વધારે દેવું હતું તે.”ઈસુએ સિમોન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તું સાચ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પછી ઈસુ તે સ્ત્રીતરફ વળ્યો અને સિમોનને કહ્યું, “આ સ્ત્રીને તું જુએ છે? જ્યારે હું તારા ઘ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ના ઘણા લોક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ો ત્યારે તેં મને મારા પગ ધોવા માટે પાણી આપ્યું નહી. પણ તેણે મારા પગ તેના આંસુથી ધોયા અ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ોટલાથી લૂંછ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તેં મને ચુંબન કર્યુ નથી, પણ હું જ્યારથી અંદર આવ્યો ત્યારથી તે જરા પણ રોકાયા વગર મારા પગને ચુંબ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કરે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તેં મારા માથામાં તેલ ચોળ્યું નથી, પણ તેણે મારા પગ પર અત્તર ચોળ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તેથી હું તને કહું છું કે, “તેના ગણા પાપો હોવા છતાં માફ થયા છે. આ સ્પષ્ટ છે, કારણ કે તેણે ઘણ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મ દર્શાવ્યો છે. પરંતુ જેને ઓછું માફ કરવામાં આવે છે તે પ્રેમ પણ થોડોક દર્શાવ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ક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2026-08-03T21:08:40Z</dcterms:created>
  <dcterms:modified xsi:type="dcterms:W3CDTF">2026-08-03T21:08:40Z</dcterms:modified>
  <dc:title>લૂક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