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 மேன்மையாவும் நஷ்டமாய் எண்ணிடுவேன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லுவை சுமப்பதே லாபமாய் நின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த்தானை முறியடிப்பேன் – (ஆயிரம்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யேசுவின் நாமத்தினால் ஜெயங்கொடுக்கும் தேவனுக்கு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ஸ்தோத்திரம் இயேசுவே வார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ென்றும் உம்மில் வாழ – (ஆயிரம்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ஸதோத்திர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பாத்திர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ள்ளத்தாக்கிலே அவர் லீ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ரோனிலே ஓர் ரோஜா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வாலிப நாட்களிலே என்னைப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டைத்தவரை நினைத்தேன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ிய தீபத்தால் இதயமே நிறைந்த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அன்பினாலே – (ஆயிரம்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2026-06-15T08:32:22Z</dcterms:created>
  <dcterms:modified xsi:type="dcterms:W3CDTF">2026-06-15T08:32:22Z</dcterms:modified>
  <dc:title>துதிப் பாடல்கள் : 312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