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presProps" Target="presProps.xml"/>
  <Relationship Id="rId124" Type="http://schemas.openxmlformats.org/officeDocument/2006/relationships/viewProps" Target="viewProps.xml"/>
  <Relationship Id="rId1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தன் அவனை நோக்கி: சகரியாவே, பயப்படாதே, உன் வேண்டுதல் கேட்கப்பட்டது, உன் மனைவியாகிய எலிசபெத்து உனக்கு ஒரு குமாரனைப் பெறுவாள், அவனுக்கு யோவான் என்று பேரிடுவாயாக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கா கனம்பொருந்திய தெயோப்பிலுவே, நாங்கள் முழுநிச்சயமாய் நம்புகிற சங்கதிகளை,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ம்பமுதல் கண்ணாரக்கண்டு வசனத்தைப் போதித்தவர்கள் எங்களுக்கு ஒப்புவித்தபடியே அவைகளைக்குறித்துச் சரித்திரம் எழுத அநேகம்பேர் ஏற்பட்டபடியினால்,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ம்பமுதல் கண்ணாரக்கண்டு வசனத்தைப் போதித்தவர்கள் எங்களுக்கு ஒப்புவித்தபடியே அவைகளைக்குறித்துச் சரித்திரம் எழுத அநேகம்பேர் ஏற்பட்டபடியினால்,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ீயோ பாலகனே, உன்னதமானவருடைய தீர்க்கதரிசி என்னப்படுவாய்; நீ கர்த்தருக்கு வழிகளை ஆயத்தம்பண்ணவும்,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ீயோ பாலகனே, உன்னதமானவருடைய தீர்க்கதரிசி என்னப்படுவாய்; நீ கர்த்தருக்கு வழிகளை ஆயத்தம்பண்ணவும்,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நமது தேவனுடைய உருக்கமான இரக்கத்தினாலே அவருடைய ஜனத்துக்குப் பாவமன்னிப்பாகிய இரட்சிப்பைத் தெரியப்படுத்தவும், அவருக்கு முன்னாக நடந்துபோவாய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அந்தகாரத்திலும் மரண இருளிலும், உட்கார்ந்திக்கிறவர்களுக்கு வெளிச்சம் தரவும்,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நம்முடைய கால்களைச் சமாதானத்தின் வழியிலே நடத்தவும், அவ்விரக்கத்தினாலே உன்னதத்திலிருந்து தோன்றிய அருணோதயம் நம்மைச் சந்தித்திருக்கிறது என்ற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நம்முடைய கால்களைச் சமாதானத்தின் வழியிலே நடத்தவும், அவ்விரக்கத்தினாலே உன்னதத்திலிருந்து தோன்றிய அருணோதயம் நம்மைச் சந்தித்திருக்கிறது என்றான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அந்தப் பிள்ளை வளர்ந்து, ஆவியிலே பலங்கொண்டு, இஸ்ரவேலுக்குத் தன்னைக் காண்பிக்கும் நாள்வரைக்கும் வனாந்தரங்களிலே இ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தன் அவனை நோக்கி: சகரியாவே, பயப்படாதே, உன் வேண்டுதல் கேட்கப்பட்டது, உன் மனைவியாகிய எலிசபெத்து உனக்கு ஒரு குமாரனைப் பெறுவாள், அவனுக்கு யோவான் என்று பேரிடுவாயாக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அந்தப் பிள்ளை வளர்ந்து, ஆவியிலே பலங்கொண்டு, இஸ்ரவேலுக்குத் தன்னைக் காண்பிக்கும் நாள்வரைக்கும் வனாந்தரங்களிலே இருந்தான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ிமுதல் எல்லாவற்றையும் திட்டமாய் விசாரித்தறிந்த நானும் உமக்கு உபதேசிக்கப்பட்ட விசேஷங்களின் நிச்சயத்தை நீர் அறியவேண்டுமென்று,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ிமுதல் எல்லாவற்றையும் திட்டமாய் விசாரித்தறிந்த நானும் உமக்கு உபதேசிக்கப்பட்ட விசேஷங்களின் நிச்சயத்தை நீர் அறியவேண்டுமென்று,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ஒழுங்காய் உமக்கு எழுதுவது எனக்கு நலமாய்த் தோன்றிற்று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ை ஒழுங்காய் உமக்கு எழுதுவது எனக்கு நலமாய்த் தோன்றிற்று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ேயா தேசத்தின் ராஜாவாகிய ஏரோதின் நாட்களில், அபியா என்னும் ஆசாரிய வகுப்பில் சகரியா என்னும் பேர்கொண்ட ஆசாரியன் ஒருவன் இருந்தான். அவன் மனைவி ஆரோனுடைய குமாரத்திகளில் ஒருத்தி, அவள் பேர் எலிசபெத்து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ேயா தேசத்தின் ராஜாவாகிய ஏரோதின் நாட்களில், அபியா என்னும் ஆசாரிய வகுப்பில் சகரியா என்னும் பேர்கொண்ட ஆசாரியன் ஒருவன் இருந்தான். அவன் மனைவி ஆரோனுடைய குமாரத்திகளில் ஒருத்தி, அவள் பேர் எலிசபெத்து.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ருவரும் கர்த்தரிட்ட சகல கற்பனைகளின்படியேயும் நியமங்களின்படியேயும் குற்றமற்றவர்களாய் நடந்து, தேவனுக்கு முன்பாக நீதியுள்ளவர்களாயிருந்தார்கள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இருவரும் கர்த்தரிட்ட சகல கற்பனைகளின்படியேயும் நியமங்களின்படியேயும் குற்றமற்றவர்களாய் நடந்து, தேவனுக்கு முன்பாக நீதியுள்ளவர்களாயிருந்தார்கள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சபெத்து மலடியாயிருந்தபடியினால், அவர்களுக்குப் பிள்ளையில்லாதிருந்தது; இருவரும் வயதுசென்றவர்களாயும் இ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க்குச் சந்தோஷமும் மகிழ்ச்சியும் உண்டாகும், அவன் பிறப்பினிமித்தம் அநேகர் சந்தோஷப்படுவார்கள்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சபெத்து மலடியாயிருந்தபடியினால், அவர்களுக்குப் பிள்ளையில்லாதிருந்தது; இருவரும் வயதுசென்றவர்களாயும் இ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ர்த்தருக்கு முன்பாகப் பெரியவனாயிருப்பான், திராட்சரசமும் மதுவும் குடியான், தன் தாயின் வயிற்றிலிருக்கும்போதே பரிசுத்த ஆவியினால் நிரப்பப்பட்டி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ர்த்தருக்கு முன்பாகப் பெரியவனாயிருப்பான், திராட்சரசமும் மதுவும் குடியான், தன் தாயின் வயிற்றிலிருக்கும்போதே பரிசுத்த ஆவியினால் நிரப்பப்பட்டிர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இஸ்ரவேல் சந்ததியாரில் அநேகரை அவர்கள் தேவனாகிய கர்த்தரிடத்திற்குத் திருப்ப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தாக்களுடைய இருதயங்களைப் பிள்ளைகளிடத்திற்கும், கீழ்ப்படியாதவர்களை நீதிமான்களுடைய ஞானத்திற்கும் திருப்பி, உத்தமமான ஜனத்தைக் கர்த்தருக்கு ஆயத்தப்படுத்தும்படியாக, அவன் எலியாவின் ஆவியும் பலமும் உடையவனாய் அவருக்கு முன்னே நடப்பா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கரியா தேவதூதனை நோக்கி: இதை நான் எதினால் அறிவேன்; நான் கிழவனாயிருக்கிறேன்; என் மனைவியும் வயதுசென்றவளாயிருக்கிறாள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, அவன் தன் ஆசாரிய வகுப்பின் முறைப்படி தேவசந்நிதியிலே ஆசாரிய ஊழியம் செய்துவருகிற காலத்தி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கரியா தேவதூதனை நோக்கி: இதை நான் எதினால் அறிவேன்; நான் கிழவனாயிருக்கிறேன்; என் மனைவியும் வயதுசென்றவளாயிருக்கிறாளே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தூதன் அவனுக்குப் பிரதியுத்தரமாக: நான் தேவசந்நிதானத்தில் நிற்கிற காபிரியேல் என்பவன்; உன்னுடனே பேசவும், உனக்கு இந்த நற்செய்தியை அறிவிக்கவும் அனுப்பப்பட்டு வந்தேன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தூதன் அவனுக்குப் பிரதியுத்தரமாக: நான் தேவசந்நிதானத்தில் நிற்கிற காபிரியேல் என்பவன்; உன்னுடனே பேசவும், உனக்கு இந்த நற்செய்தியை அறிவிக்கவும் அனுப்பப்பட்டு வந்தேன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தகுந்த காலத்திலே நிறைவேறப்போகிற என் வார்த்தைகளை நீ விசுவாசியாதபடியினால், இவைகள் சம்பவிக்கும் நாள்மட்டும் நீ பேசக்கூடாமல் ஊமையாயிருப்பாய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தகுந்த காலத்திலே நிறைவேறப்போகிற என் வார்த்தைகளை நீ விசுவாசியாதபடியினால், இவைகள் சம்பவிக்கும் நாள்மட்டும் நீ பேசக்கூடாமல் ஊமையாயிருப்பாய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தகுந்த காலத்திலே நிறைவேறப்போகிற என் வார்த்தைகளை நீ விசுவாசியாதபடியினால், இவைகள் சம்பவிக்கும் நாள்மட்டும் நீ பேசக்கூடாமல் ஊமையாயிருப்பாய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சகரியாவுக்குக் காத்திருந்து, அவன் தேவாலயத்தில் தாமதித்ததினால் ஆச்சரிய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சகரியாவுக்குக் காத்திருந்து, அவன் தேவாலயத்தில் தாமதித்ததினால் ஆச்சரிய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வெளியே வந்தபோது அவர்களிடத்தில் பேசக்கூடாமலிருந்தான்; அதினாலே தேவாலயத்தில் ஒரு தரிசனத்தைக் கண்டானென்று அறிந்தார்கள். அவனும் அவர்களுக்குச் சைகை காட்டி ஊமையா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வெளியே வந்தபோது அவர்களிடத்தில் பேசக்கூடாமலிருந்தான்; அதினாலே தேவாலயத்தில் ஒரு தரிசனத்தைக் கண்டானென்று அறிந்தார்கள். அவனும் அவர்களுக்குச் சைகை காட்டி ஊமையாய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, அவன் தன் ஆசாரிய வகுப்பின் முறைப்படி தேவசந்நிதியிலே ஆசாரிய ஊழியம் செய்துவருகிற காலத்தி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ஊழியத்தின் நாட்கள் நிறைவேறினவுடனே தன் வீட்டுக்குப்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ுக்குப்பின்பு, அவன் மனைவியாகிய எலிசபெத்து கர்ப்பவதியாகி: ஜனங்களுக்குள்ளே எனக்கு உண்டாயிருந்த நிந்தையை நீக்கும்படியாகக் கர்த்தர் இந்த நாட்களில் என்மேல் கடாட்சம் வை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ுக்குப்பின்பு, அவன் மனைவியாகிய எலிசபெத்து கர்ப்பவதியாகி: ஜனங்களுக்குள்ளே எனக்கு உண்டாயிருந்த நிந்தையை நீக்கும்படியாகக் கர்த்தர் இந்த நாட்களில் என்மேல் கடாட்சம் வை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ப்படிச் செய்தருளினார் என்று சொல்லி, ஐந்து மாதம் வெளிப்படாதிருந்த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 இப்படிச் செய்தருளினார் என்று சொல்லி, ஐந்து மாதம் வெளிப்படாதிருந்த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றாம் மாதத்திலே காபிரியேல் என்னும் தூதன், கலிலேயாவிலுள்ள நாசரேத்தென்னும் ஊரி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றாம் மாதத்திலே காபிரியேல் என்னும் தூதன், கலிலேயாவிலுள்ள நாசரேத்தென்னும் ஊரி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ின் வம்சத்தானாகிய யோசேப்பு என்கிற நாமமுள்ள புருஷனுக்கு நியமிக்கப்பட்டிருந்த ஒரு கன்னிகையினிடத்திற்கு தேவனாலே அனுப்பப்பட்டான்; அந்தக் கன்னிகையின் பேர் மரிய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வீதின் வம்சத்தானாகிய யோசேப்பு என்கிற நாமமுள்ள புருஷனுக்கு நியமிக்கப்பட்டிருந்த ஒரு கன்னிகையினிடத்திற்கு தேவனாலே அனுப்பப்பட்டான்; அந்தக் கன்னிகையின் பேர் மரிய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இருந்த வீட்டில் தேவதூதன் பிரவேசித்து: கிருபை பெற்றவளே வாழ்க, கர்த்தர் உன்னுடனே இருக்கிறார், ஸ்திரீகளுக்குள்ளே நீ ஆசீர்வதிக்கப்பட்டவ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 ஊழிய முறைமையின்படி, அவன் தேவாலயத்துக்குள் பிரவேசித்துத் தூபங்காட்டுகிறதற்குச் சீட்டைப் பெற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ளோ அவனைக்கண்டு அவன் வார்த்தையினால் கலங்கி, இந்த வாழ்த்துதல் எப்படிப்பட்டதோ என்று சிந்தித்துக்கொண்டிருந்த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தூதன் அவளை நோக்கி: மரியாளே, பயப்படாதே, நீ தேவனிடத்தில் கிருபைபெற்ற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நீ கர்ப்பவதியாகி ஒரு குமாரனைப் பெறுவாய்; அவருக்கு இயேசு என்று பேரிடுவாய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பெரியவராயிருப்பார், உன்னதமானவருடைய குமாரன் என்னப்படுவார்; கர்த்தராகிய தேவன் அவருடைய பிதாவாகிய தாவீதின் சிங்காசனத்தை அவருக்குக் கொடு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பெரியவராயிருப்பார், உன்னதமானவருடைய குமாரன் என்னப்படுவார்; கர்த்தராகிய தேவன் அவருடைய பிதாவாகிய தாவீதின் சிங்காசனத்தை அவருக்குக் கொடுப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யாக்கோபின் குடும்பத்தாரை என்றென்றைக்கும் அரசாளுவார்; அவருடைய ராஜ்யத்துக்கு முடிவிராத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மரியாள் தேவதூதனை நோக்கி: இது எப்படியாகும்? புருஷனை அறியேனே என்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கர்த்தர் அவளிடத்தில் தம்முடைய இரக்கத்தை விளங்கப்பண்ணினாரென்று அவளுடைய அயலகத்தாரும் பந்துஜனங்களும் கேள்விப்பட்டு, அவளுடனே கூடச் சந்தோஷப்ப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கர்த்தர் அவளிடத்தில் தம்முடைய இரக்கத்தை விளங்கப்பண்ணினாரென்று அவளுடைய அயலகத்தாரும் பந்துஜனங்களும் கேள்விப்பட்டு, அவளுடனே கூடச் சந்தோஷப்பட்ட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தூதன் அவளுக்குப் பிரதியுத்தரமாக: பரிசுத்த ஆவி உன்மேல் வரும்; உன்னதமானவருடைய பலம் உன்மேல் நிழலிடும்; ஆதலால் உன்னிடத்தில் பிறக்கும் பரிசுத்தமுள்ளது தேவனுடைய குமாரன் என்ன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 ஊழிய முறைமையின்படி, அவன் தேவாலயத்துக்குள் பிரவேசித்துத் தூபங்காட்டுகிறதற்குச் சீட்டைப் பெற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தூதன் அவளுக்குப் பிரதியுத்தரமாக: பரிசுத்த ஆவி உன்மேல் வரும்; உன்னதமானவருடைய பலம் உன்மேல் நிழலிடும்; ஆதலால் உன்னிடத்தில் பிறக்கும் பரிசுத்தமுள்ளது தேவனுடைய குமாரன் என்னப்ப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எட்டாம் நாளிலே பிள்ளைக்கு விருத்தசேதனம்பண்ணும்படிக்கு அவர்கள் வந்து, அதின் தகப்பனுடைய நாமத்தின்படி அதற்குச் சகரியா என்று பேரிடப்போ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எட்டாம் நாளிலே பிள்ளைக்கு விருத்தசேதனம்பண்ணும்படிக்கு அவர்கள் வந்து, அதின் தகப்பனுடைய நாமத்தின்படி அதற்குச் சகரியா என்று பேரிடப்போ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தோ, உனக்கு இனத்தாளாயிருக்கிற எலிசபெத்தும் தன் முதிர்வயதிலே ஒரு புத்திரனைக் கர்ப்பந்தரித்திருக்கிறாள்; மலடியென்னப்பட்ட அவளுக்கு இது ஆறாம் மாத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தோ, உனக்கு இனத்தாளாயிருக்கிற எலிசபெத்தும் தன் முதிர்வயதிலே ஒரு புத்திரனைக் கர்ப்பந்தரித்திருக்கிறாள்; மலடியென்னப்பட்ட அவளுக்கு இது ஆறாம் மாத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அதின் தாய்: அப்படியல்ல, அதற்கு யோவான் என்று பேரிடவேண்டும் என்ற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ேவனாலே கூடாத காரியம் ஒன்றுமில்லை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மரியாள்: இதோ, நான் ஆண்டவருக்கு அடிமை, உம்முடைய வார்த்தையின்படி எனக்கு ஆகக்கடவது என்றாள். அப்பொழுது தேவதூதன் அவளிடத்திலிருந்து போய்வ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மரியாள்: இதோ, நான் ஆண்டவருக்கு அடிமை, உம்முடைய வார்த்தையின்படி எனக்கு ஆகக்கடவது என்றாள். அப்பொழுது தேவதூதன் அவளிடத்திலிருந்து போய்வ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ந்நாட்களில் மரியாள் எழுந்து, மலைநாட்டிலே யூதாவிலுள்ள ஒரு பட்டணத்திற்குத் தீவிரமாய்ப் போய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ூபங்காட்டுகிற வேளையிலே ஜனங்களெல்லாரும் கூட்டமாய் வெளியே ஜெபம்பண்ணிக்கொண்டிரு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கரியாவின் வீட்டுக்குள் பிரவேசித்து, எலிசபெத்தை வாழ்த்தின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எலிசபெத்து மரியாளுடைய வாழ்த்துதலைக் கேட்டபொழுது, அவளுடைய வயிற்றிலிருந்த பிள்ளை துள்ளிற்று; எலிசபெத்து பரிசுத்த ஆவியினால் நிரப்பப்பட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ரத்தசத்தமாய்: ஸ்திரீகளுக்குள்ளே நீ ஆசீர்வதிக்கப்பட்டவள், உன் கர்ப்பத்தின் கனியும் ஆசீர்வதிக்கப்பட்ட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ரத்தசத்தமாய்: ஸ்திரீகளுக்குள்ளே நீ ஆசீர்வதிக்கப்பட்டவள், உன் கர்ப்பத்தின் கனியும் ஆசீர்வதிக்கப்பட்ட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ன் ஆண்டவருடைய தாயார் என்னிடத்தில் வந்தது எனக்கு எதினால் கிடைத்த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நீ வாழ்த்தின சத்தம் என் காதில் விழுந்தவுடனே, என் வயிற்றிலுள்ள பிள்ளை களிப்பாய்த் துள்ளிற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தற்கு அவர்கள்: உன் உறவின் முறையாரில் இந்தப் பேருள்ளவன் ஒருவனும் இல்லையே என்று சொல்ல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விசுவாசித்தவளே பாக்கியவதி, கர்த்தராலே அவளுக்குச் சொல்லப்பட்டவைகள் அவளுக்கு நிறைவேறும்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ின் தகப்பனை நோக்கி: இதற்கு என்ன பேரிட மனதாயிருக்கிறீர்கள் என்று சைகையினால் கே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மரியாள்: என் ஆத்துமா கர்த்தரை மகிமைப்படுத்துகிற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ூபங்காட்டுகிற வேளையிலே ஜனங்களெல்லாரும் கூட்டமாய் வெளியே ஜெபம்பண்ணிக்கொண்டிரு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அவன் எழுத்துப் பலகையைக் கேட்டு வாங்கி, இவன் பேர் யோவான் என்று எழுதினான்; எல்லாரும் ஆச்சரியப்பட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என் ஆவி என் இரட்சகராகிய தேவனில் களிகூருகிற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உடனே அவனுடைய வாய் திறக்கப்பட்டு, அவனுடைய நாவும் கட்டவிழ்க்கப்பட்டு, தேவனை ஸ்தோத்திரித்துப் பேசின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தம்முடைய அடிமையின் தாழ்மையை நோக்கிப்பார்த்தார்; இதோ, இதுமுதல் எல்லாச் சந்ததிகளும் என்னைப் பாக்கியவதி என்ப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தம்முடைய அடிமையின் தாழ்மையை நோக்கிப்பார்த்தார்; இதோ, இதுமுதல் எல்லாச் சந்ததிகளும் என்னைப் பாக்கியவதி என்ப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ினால் அவர்களைச் சுற்றி வாசமாயிருந்த யாவருக்கும் பயமுண்டாயிற்று. மேலும் யூதேயாவின் மலைநாடெங்கும் இந்த வர்த்தமானங்களெல்லாம் சொல்லிக்கொள்ளப்பட்ட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ல்லமையுடையவர் மகிமையானவைகளை எனக்குச் செய்தார்; அவருடைய நாமம் பரிசுத்தமுள்ள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ைகளைக் கேள்விப்பட்டவர்களெல்லாரும் தங்கள் மனதிலே அவைகளை வைத்துக்கொண்டு, இந்தப்பிள்ளை எப்படிப்பட்டதாயிருக்குமோ என்றார்கள். கர்த்தருடைய கரம் அந்தப் பிள்ளையோடே இருந்த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ைகளைக் கேள்விப்பட்டவர்களெல்லாரும் தங்கள் மனதிலே அவைகளை வைத்துக்கொண்டு, இந்தப்பிள்ளை எப்படிப்பட்டதாயிருக்குமோ என்றார்கள். கர்த்தருடைய கரம் அந்தப் பிள்ளையோடே இருந்த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ுடைய இரக்கம் அவருக்குப் பயந்திருக்கிறவர்களுக்குத் தலைமுறை தலைமுறைக்குமுள்ள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் ஒருவன் தூபபீடத்தின் வலது பக்கத்திலே நின்று அவருக்குத் தரிசனமா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ம்முடைய புயத்தினாலே பராக்கிரமஞ்செய்தார்; இருதயசிந்தையில் அகந்தையுள்ளவர்களைச் சிதறடித்த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தம்முடைய புயத்தினாலே பராக்கிரமஞ்செய்தார்; இருதயசிந்தையில் அகந்தையுள்ளவர்களைச் சிதறடித்த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லவான்களை ஆசனங்களிலிருந்து தள்ளி, தாழ்மையானவர்களை உயர்த்தின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சியுள்ளவர்களை நன்மைகளினால் நிரப்பி, ஐசுவரியமுள்ளவர்களை வெறுமையாய் அனுப்பிவிட்ட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சியுள்ளவர்களை நன்மைகளினால் நிரப்பி, ஐசுவரியமுள்ளவர்களை வெறுமையாய் அனுப்பிவிட்ட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ம்முடைய பிதாக்களுக்கு அவர் சொன்னபடியே, ஆபிரகாமுக்கும் அவன் சந்ததிக்கும் என்றென்றைக்கும் இரக்கஞ்செய்ய நினைத்து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ம்முடைய பிதாக்களுக்கு அவர் சொன்னபடியே, ஆபிரகாமுக்கும் அவன் சந்ததிக்கும் என்றென்றைக்கும் இரக்கஞ்செய்ய நினைத்து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தம்முடைய தாசனாகிய இஸ்ரவேலை ஆதரித்தார் என்றா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ரியாள் ஏறக்குறைய மூன்றுமாதம் அவளுடனே இருந்து, தன் வீட்டுக்குத் திரும்பிப்போனா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எலிசபெத்துக்குப் பிரசவகாலம் நிறைவேறினபோது அவள் ஒரு புத்திரனைப் பெற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ரியா அவனைக்கண்டு கலங்கி, பயமடைந்த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வனுடைய தகப்பனாகிய சகரியா பரிசுத்த ஆவியினாலே நிரப்பப்பட்டு, தீர்க்கதரிசனமாக: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இஸ்ரவேலின் தேவனாகிய கர்த்தருக்கு ஸ்தோத்திரம் உண்டாவதாக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அவர் நம்முடைய பிதாக்களுக்கு வாக்குத்தத்தம் பண்ணின இரக்கத்தைச் செய்வதற்கும்;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தம்முடைய பரிசுத்த உடன்படிக்கையை நினைத்தருளி: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உங்கள் சத்துருக்களின் கைகளினின்று நீங்கள் விடுதலையாக்கப்பட்டு, உயிரோடிருக்கும் நாளெல்லாம் பயமில்லாமல் எனக்கு முன்பாகப் பரிசுத்தத்தோடும் நீதியோடும் எனக்கு ஊழியஞ்செய்யக் கட்டளையிடுவேன் என்று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அவர் நம்முடைய பிதாவாகிய ஆபிரகாமுக்கு இட்ட ஆணையை நிறைவேற்றுவதற்கும்;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அவர் நம்முடைய பிதாவாகிய ஆபிரகாமுக்கு இட்ட ஆணையை நிறைவேற்றுவதற்கும்;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ஆதிமுதற்கொண்டிருந்த தம்முடைய பரிசுத்த தீர்க்கதரிசிகளின் வாக்கினால் தாம் சொன்னபடியே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தமது ஜனத்தைச் சந்தித்து மீட்டுக்கொண்டு, நம்முடைய சத்துருக்களினின்றும், நம்மைப்பகைக்கிற யாவருடைய கைகளினின்றும், நம்மை இரட்சிக்கும் படிக்கு,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தம்முடைய தாசனாகிய தாவீதின் வம்சத்திலே நமக்கு இரட்சணியக்கொம்பை ஏற்படுத்த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રંતુ તે દૂતે તેને કહ્યું, “ઝખાર્યા, ગભરાઇશ નહિ. દેવે તારી પ્રાર્થના સાંભળી છે. તારી પત્ન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ઘણા લોકોએ આપણી વચ્ચે જે ઘટનાઓ બની હતી તેનું વર્ણન કરવાનો પ્રયત્ન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ેઓએ પોતાની જાતે આરંભથી તે ઘટનાઓ નીહાળી છે125 અને જેઓ પ્રભુનો સંદેશ તે લોકોને આપતા હતા. તે લોક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ને જે રીતે કહ્યું હતું તે જ પ્રમાણે તેઓએ તે બાબતો લખ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અને, ઓ! નાના છોકરા! હવે તું પરાત્પર દેવનો પ્રબોધક કહેવાશે. તું પ્રભુની આગળ ચાલશે, તેને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્ગ તૈયા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તું લોકોને કહીશ કે તેઓને પાપોની માફી મળશે. અને તેઓને બચાવી લે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આપણા દેવની દયા વડે આકાશમાંથી નૂતન દિવસનું પ્રભાત આપણા પર પ્રગટ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જે લોકો અંધકાર અને મૃત્યુના ભય નીચે જીવી રહ્યા છે તે લોકોને દેવ મદદ કરશે. તે આપણા પગને શાંત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્ગમાં દોર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આમ તે નાનો છોકરો મોટો થતો ગયો અને આત્મામાં વધારે સામથ્યૅવાન થતો ગયો. ઇઝરાએલના યહૂદિઓ સમક્ષ જાહ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િસાબેત, પુત્રને જન્મ આપશે. જેનું નામ તું યોહાન પા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વાનો સમય આવતા સુધી તે બીજા લોકોથી દૂર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નેકનામદાર થિયોફિલ, શરુંઆતથી જ મેં મારી જાતે આનો ચોકસાઇપૂર્વક અભ્યાસ કર્યો અને તેથી મેં તમાર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સ્તકમાં યોગ્ય ક્રમમાં વૃતાંત લખવા વિચા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આ બધી બાબતો તારા માટે લખું છું જેથી તને ખાતરી થશે કે તને જે કંઈ શીખવવામાં આવ્યું છે તે સાચ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ૂદિયાના રાજા હેરોદના સમયમાં ત્યાં અબિયાના વગૅમાનો ઝખાર્યા નામનો યાજક હતો. તેની પત્નિનું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િયાબેત હતું. જે હારુંનના પરિવાર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ઝખાર્યા અને એલિસાબેત બંન્ને દેવની આગળ ન્યાયી હતા અને તેઓ પ્રભુની આજ્ઞાઓ અને જરુંરિયાતો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ુ કરતા હતા. તેઓ નિર્દોષ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રંતુ ઝખાર્યા અને એલિસાબેત નિ:સંતાન હતા. કારણ કે એલિસાબેત મા બનવા માટે શક્તિમાન ન હતી; અન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ના કારણે તને પુષ્કળ આનંદ થશે. તેના જન્મના કારણે ઘણા લોકો પણ આનંદ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ન્ને ઘણાં વૃદ્ધ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ોહાન પ્રભુ માટે એક મહાન માણસ થશે. તે કદી દાક્ષારસ પીશે નહિ કે બીજુ કોઈ કેફી પીણું લે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ન્મથી જ તે પવિત્ર આત્માથી ભરપૂર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ોહાન યહૂદિઓને પાછા ફેરવશે પછી તેમના પ્રભુ તેમના દેવ તરફ ફેર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ોહાન તેની જાતે પ્રથમ દેવ આગળ ચાલશે. તે એલિયાની જેમ સામથ્યૅવાન બનશે. એલિયા પાસે હતો તેવો આત્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પાસે હશે. તે પિતા અને બાળકો વચ્ચે શાંતિ લાવશે. ઘણા લોકો પ્રભુની આજ્ઞાઓનું પાલન કરતા નથી. યોહ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ે સાચા વિચારના માર્ગે વાળશે અને પ્રભુના આગમન માટે તૈયાર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ઝખાર્યાએ દૂતને પૂછયું, “હું એક ઘરડો છું, અને મારી પત્નિ પણ વૃદ્ધ છે. હું કેવી રીતે માની શકું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ના વર્ગના વતી દેવ સમક્ષ યાજક ઝખાર્યા સેવા કરતો હતો. આ વખતે તેના વર્ગને સેવા કરવા માટેનો વ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ું જે કહે છે તે સાચુ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ૂતે તેને ઉત્તર આપ્યો, “હું ગાબ્રિયેલ છું. હું દેવની સમક્ષ ઊભો રહું છું. દેવે મને આ શુભ સંદે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 માટે તારી પાસે મોકલ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ધ્યાનથી સાંભળ! જ્યાં સુધી આ બનાવ ના બને ત્યાં સુધી તું મૂંગો રહેશે. તું તારી બોલવાની શક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માવીશ. શા માટે? કારણ કે મેં તને જે કહ્યું તેમાં તેં વિશ્વાસ કર્યો નથી. પરંતુ આ શબ્દો ચોક્કસ સમય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ચા ઠ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બહાર લોકો હજુ પણ ઝખાર્યાની રાહ જોતા હતા. તેઓ નવાઇ પામ્યા હતા કે શા માટે મંદિરમાં તે આટલા લાંબ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ય સુધી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્યારે ઝખાર્યા બહાર આવ્યો. તે તેની સાથે બોલી શક્યો નહિ. તેથી લોકોએ વિચાર્યુ કે ઝખાર્યાને મંદિ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દર કોઈ દર્શન થયું છે, ઝખાર્યા તે કઈ બોલી શક્યો નહિ, ઝખાર્યા લોકોને ફક્ત ઇશારા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જ્યારે તેનો સેવા કરવાનો સમય પૂરો થયો. ત્યારે ઝખાર્યા ઘેર પાછ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થોડા સમય બાદ ઝખાર્યાની પત્નિ એલિસાબેતને ગર્ભ રહ્યો. પાંચ મહીના સુધી તે ઘરની બહાર નીકળ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િસાબેતે કહ્ય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જુઓ, પ્રભુએ મારા માટે શું કર્યુ છે! અગાઉ લોકો મને મહેણાં મારતા હતા. પણ હવે નિઃસંતાનનું અપ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ર થ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એલિસાબેતની સગર્ભાવસ્થાના છઠા મહિના દરમ્યાન, દેવે એક દૂતને નાસરેથ નામે ગાલીલ શહેરમાં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નું નામ ગાબ્રિયેલ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 દૂતને મરિયમ નામની કુંવારી કન્યા પાસે મોકલ્યો હતો. તેની સગાઇ યૂસફ નામના માણસ સાથે થઈ હતી.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ઉદના વંશમાથી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દૂત તેની આગળ દેખાયો અને કહ્યું: “અભિનંદન! પ્રભુ તારી સાથે છે અને તનેઆશીર્વાદ આપવા ઈચ્છ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ાજકોના રિવાજ પ્રમાણે મંદિરમાં પ્રવેશવા માટે અને દેવ સમક્ષ વેદી પર ધૂપ સળગાવવા માટે તેની પસંદ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રંતુ મરિયમ દૂતની વાત સાંભળ્યા પછી ગભરાઇ ગઇ. તે નવાઇ પામી હતી. “આ અભિનંદનનો અર્થ શ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દૂતે કહ્યું, “ગભરાઇશ નહિ, મરિયમ, દેવ તારા પર અત્યંત પ્રસન્ન થ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ધ્યાનથી કાળજીપૂર્વક સાંભળ! તને ગર્ભ રહેશે અને તું દીકરાને જન્મ આપશે. તેનું નામ તું ઈસુ પા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 બાળક એક મોટો માણસ થશે અને લોકો તેને પરાત્પરનો દીકરો કહેશે. દેવ પ્રભુ તેને તેના પિતા દાઉદ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્યાસન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ઈસુ હંમેશા યાકૂબના લોકો પર શાસન કરશે. ઈસુના રાજ્યનો અંત કદી આવ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રિયમે દૂતને પૂછયું, “તે કેવી રીતે બનશે? હું તો હજી એક કુંવારી કન્યા છું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તેણીના પડોશીઓ તથા સગાસબંધીઓએ જ્યારે સાંભળ્યું કે પ્રભુએ તેણી પર ખૂબ દયા દર્શાવી છે ત્યારે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સાથે ખૂબ પ્રસન્ન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દૂતે મરિયમને ઉત્તર આપ્યો, “પવિત્ર આત્મા તારી પાસે આવશે અને પરાત્પરનું પરાક્રમ તારા પર આચ્છાદ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. તેથી ઝખાર્યા ધૂપ સળગાવવા માટે પ્રભુના મંદિરમાં દાખલ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 જે બાળકનો જન્મ થશે તે પવિત્ર થશે. તે દેવનો દીકરો કહે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જ્યારે તે બાળક આઠ દિવસનો થયો ત્યારે તેઓ તેની સુન્નત કરવા આવ્યા. તેના પિતાનું નામ ઝખાર્યા હોવ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ઈચ્છા તેનું નામ ઝખાર્યા રાખવા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જો એલિસાબેત જે તારી સબંધી છે તે પણ સગર્ભા છે અને તેની વૃધ્ધાવસ્થામાં તે એક દીકરાને જન્મ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ેક વ્યક્તિ તેને વાંઝણી માનતા હતા. પણ તે છ માસથી સગર્ભા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પણ તેની માતાએ કહ્યું, “ના! તેનું નામ યોહાન રાખવામાં આ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દેવ માટે કશું જ અશક્ય નથી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મરિયમે કહ્યું, “હું તો ફક્ત પ્રભુની દાસી છું. તેથી તેં મારા માટે જે કહ્યું છે તે થવા દે!” પછ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 તેની પાસેથી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પછી મરિયમ ઉઠીને ઉતાવળથી ઈસ્ત્રાએલના પહાડી પ્રદેશના શહેરમાં પહોંચી ગ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સમયે મંદિર બહાર પ્રાર્થના માટે ઘણા લોકો ભેગા થયા હતા. જ્યારે ધૂપ સળગાવવામાં આવતો હતો 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ઝખાર્યાના ઘરમાં પ્રવેશીને તેણે એલિસાબેતને શુભેચ્છા પાઠ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મરિયમની શુભેચ્છા સાંભળીને એલિસાબેતના પેટમાં બાળક કૂદયું. પછી એલિસાબેત પવિત્ર આત્માથી ભરપૂર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પછી તેણે મોટા અવાજે કહ્યું, “બીજી સ્ત્રીઓની સરખામણીમાં તું દેવથી વધારે આશીર્વાદિત છે. અન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ળક તારી કૂંખમાંથી જન્મ લેશે તેને પણ ધન્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તું મારા પ્રભુની મા છે, અને તું મારી પાસે આવી છે! આવું સારું મારી સાથે કેવી રીતે બન્યુ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જ્યારે મેં તારો અવાજ સાંભળ્યો, મારા પેટમાંનું બાળક આનંદથી કૂદ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લોકોએ એલિસાબેતને કહ્યું, “પણ તમારા કુટુંબમાં કોઈનું નામ યોહાન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તને ધન્ય છે કારણ કે પ્રભુએ જે તને કહ્યું છે તે ચોક્કસ થશે જ એવું તું દઢ વિશ્વાસથી માન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પછીથી તેઓએ પિતાને ઇશારો કરીને પૂછયું, “તને કયું નામ ગમશ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પછી મરિયમ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પ્રાર્થના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ઝખાર્યાએ લખવા માટે કંઈક માંગ્યુ. પછી તેણે લખ્યું, “તેનું નામ યોહાન છે.” દરેક જણને આશ્ચયૅ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“મારો આત્મા પ્રભુની સ્તુતિ કરે છે મારું હ્રદય આનંદ કરે છે કારણ કે દેવ મારો તારન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પછી ઝખાર્યા બોલવા લાગ્યો. તે દેવની સ્તુતિ કર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દેવે તેની સામાન્ય અને દીન સેવિકા પર કૃપાદષ્ટિ કરી છે. હવે પછી, બધા લોકો કહેશે કે હું આશીર્વાદી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અને તેના બધા પડોશીઓ ગભરાઇ ગયા. યહૂદિયાના આખા પહાડી પ્રદેશમાં લોકો આ બાબતો વિષે વાતો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કારણ કે સર્વસમર્થ દેવે મારા માટે મહાન કાર્યો કર્યા છે. તેનું નામ પવિત્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આ બધા લોકો જ્યારે તેઓએ આ બાબતો વિષે સાંભળ્યું. ત્યારે અચરત પામ્યા હતા. તેઓએ વિચાર્યુ, “આ બાળ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વો થશે?” તેઓએ આ પ્રમાણે કહ્યું કારણ કે બાળક સાથે પ્રભુનું સામથ્યૅ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જે લોકો તેની સ્તુતિ કરે છે તેના ઉપર દેવ હંમેશા તેની દયા દર્શ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વખતે પ્રભુનો એક દૂત ઝખાર્યાની આગળ ધૂપવેદીની જમણી બાજુએ ઊભેલો દેખ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દેવે તેના હાથોનું સામથ્યૅ બતાવ્યું છે તેણે અહંકારીઓને તેઓના મનની યોજનાઓ સાથે વેર વિખેર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દેવે રાજ્યકર્તાઓને રાજ્યશાસન પરથી ઉતારી પાડ્યા છે, અને તેણે દીન માણસોને ઊંચા ક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પ્રભુએ ભૂખ્યાં લોકોને સારા વાનાંથી તૃપ્ત કર્યા છે. પણ તેણે જે લોકો ધનવાન અને સ્વાર્થી છે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લી હાથે પાછા કાઢ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દેવ ઈસ્ત્રાએલના બચાવ માટે આવ્યો છે. દેવે તેની સેવા માટે ઈસ્ત્રાએલના લોકોને પસંદ કર્યા છે. દે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મદદ કરી છે અને એમના પર દયા બતાવ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દેવે આપણા પૂર્વજ ઈબ્રાહિમ અને તેનાં સંતાનોને આપેલું વચન હંમેશા પાળ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લગભગ ત્રણ માસ એલિસાબેત સાથે રહ્યા પછી મરિયમ ઘેર પાછી ફ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યોગ્ય સમયે એલિસાબેતે પુત્રને જન્મ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્યારે ઝખાર્યાએ દૂતને જોયો ત્યારે તે ચોંકી ઊઠ્યો અને ગભર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પછી યોહાનનો પિતા, ઝખાર્યા પવિત્ર આત્માથી ભરપૂર હતો. તેણે લોકોને પ્રબોધ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“ઇઝરાએલના દેવ પ્રભુની સ્તુતિ કરો. તે તેમના લોકો પાસે તેઓનો ઉદ્ધાર કરવા આવ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દેવના સેવક દાઉદના કુળમાંથી સમર્થ ઉદ્ધારક આપણા માટે આપ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તેના પવિત્ર પ્રબોધકો દ્ધારા લાંબા સમય પહેલા આપેલું વચન દેવે પાળ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દેવ આપણને આપણા દુશ્મનો તથા આપણને ધિક્કારનાર સર્વની સત્તામાંથી બચ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દેવે કહ્યું છે કે, તે આપણા પૂર્વજો પ્રત્યે દયા દર્શાવશે. અને આ રીતે તેણો તેનું પવિત્ર વચન ય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દેવે આપણા પિતા ઈબ્રાહિમને વચન આપ્યું છે કે તે આપણને આપણ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દુશ્મનોની સત્તામાંથી બચાવશે. તેથી આપણે નિર્ભયપણે તેની સેવા કરી શક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જ્યાં સુધી અમે જીવીએ ત્યાં સુધી દેવ સમક્ષ ન્યાયી અને પવિત્ર થઈ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2026-08-03T22:09:37Z</dcterms:created>
  <dcterms:modified xsi:type="dcterms:W3CDTF">2026-08-03T22:09:37Z</dcterms:modified>
  <dc:title>લૂક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