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ப்பதால் பயப்ப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் எனக்கு எதி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ெய்யமுடிய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நாள் நல்ல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தந்த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ர்ந்து மகிழ்ந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யம் வாய்க்கச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க்கள்(தேனீக்கள்) போல் பாடு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ை சூழ்ந்த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ப்பிலிட்ட முட்கள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பெலன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ம்பலாய் போகின்றன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வலக்க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வும் உயர்ந்த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ாக்கிரமம் செய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தர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ும்படி தள்ளின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ீழ்த்த முயன்ற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ோ தா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நீட்டி உதவ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 கீத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க்குரல் வெற்றியின் தொ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(நமது) கூடா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ோல்வி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வெற்றி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பட்ச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2026-07-30T11:21:57Z</dcterms:created>
  <dcterms:modified xsi:type="dcterms:W3CDTF">2026-07-30T11:21:57Z</dcterms:modified>
  <dc:title>துதிப் பாடல்கள் : 1016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