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presProps" Target="presProps.xml"/>
  <Relationship Id="rId67" Type="http://schemas.openxmlformats.org/officeDocument/2006/relationships/viewProps" Target="viewProps.xml"/>
  <Relationship Id="rId6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ம்முடைய ஜனங்கள் பாக்கியவான்கள்; எப்போதும் உமக்கு முன்பாக நின்று, உம்முடைய ஞானத்தைக் கேட்கிற உம்முடைய ஊழியக்காரரும் பாக்கியவான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ம்மை இஸ்ரவேலின் சிங்காசனத்தின்மேல் வைக்க, உம்மேல் பிரியங்கொண்ட உம்முடைய தேவனாகிய கர்த்தர் ஸ்தோத்திரிக்கப்படுவாராக: கர்த்தர் இஸ்ரவேலை என்றைக்கும் சிநேகிக்கிறபடியினால், நியாயமும் நீதியும் செய்கிறதற்கு உம்மை ராஜாவாக ஏற்படுத்தினார் என்றா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ம்மை இஸ்ரவேலின் சிங்காசனத்தின்மேல் வைக்க, உம்மேல் பிரியங்கொண்ட உம்முடைய தேவனாகிய கர்த்தர் ஸ்தோத்திரிக்கப்படுவாராக: கர்த்தர் இஸ்ரவேலை என்றைக்கும் சிநேகிக்கிறபடியினால், நியாயமும் நீதியும் செய்கிறதற்கு உம்மை ராஜாவாக ஏற்படுத்தினார் என்றா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ள் ராஜாவுக்கு நூற்றிருபது தாலந்து பொன்னையும், மிகுதியான கந்தவர்க்கங்களையும், இரத்தினங்களையும் கொடுத்தாள்; சேபாவின் ராஜஸ்திரீ ராஜாவாகிய சாலொமோனுக்குக் கொடுத்த அவ்வளவு கந்தவர்க்கங்கள் பிற்பாடு ஒருக்காலும் வரவில்லை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ள் ராஜாவுக்கு நூற்றிருபது தாலந்து பொன்னையும், மிகுதியான கந்தவர்க்கங்களையும், இரத்தினங்களையும் கொடுத்தாள்; சேபாவின் ராஜஸ்திரீ ராஜாவாகிய சாலொமோனுக்குக் கொடுத்த அவ்வளவு கந்தவர்க்கங்கள் பிற்பாடு ஒருக்காலும் வரவில்ல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ள் ராஜாவுக்கு நூற்றிருபது தாலந்து பொன்னையும், மிகுதியான கந்தவர்க்கங்களையும், இரத்தினங்களையும் கொடுத்தாள்; சேபாவின் ராஜஸ்திரீ ராஜாவாகிய சாலொமோனுக்குக் கொடுத்த அவ்வளவு கந்தவர்க்கங்கள் பிற்பாடு ஒருக்காலும் வரவில்லை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ஓப்பீரிலிருந்து பொன்னைக் கொண்டுவருகிற ஈராமின் கப்பல்களும், ஓப்பீரிலிருந்து மிகுந்த வாசனைமரங்களையும் இரத்தினங்களையும் கொண்டுவந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ஓப்பீரிலிருந்து பொன்னைக் கொண்டுவருகிற ஈராமின் கப்பல்களும், ஓப்பீரிலிருந்து மிகுந்த வாசனைமரங்களையும் இரத்தினங்களையும் கொண்டுவந்த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 வாசனைமரங்களால் ராஜா கர்த்தருடைய ஆலயத்திற்கும் ராஜ அரமனைக்கும் ஊன்றுகால்களையும், சங்கீதக்காரருக்குச் சுரமண்டலங்களையும், தம்புருகளையும் உண்டாக்கினான்; அப்படிப்பட்ட வாசனைமரங்கள் பிற்பாடு வந்ததுமில்லை, இந்நாள்வரைக்கும் காணப்படவுமில்லை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 வாசனைமரங்களால் ராஜா கர்த்தருடைய ஆலயத்திற்கும் ராஜ அரமனைக்கும் ஊன்றுகால்களையும், சங்கீதக்காரருக்குச் சுரமண்டலங்களையும், தம்புருகளையும் உண்டாக்கினான்; அப்படிப்பட்ட வாசனைமரங்கள் பிற்பாடு வந்ததுமில்லை, இந்நாள்வரைக்கும் காணப்படவுமில்லை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பந்தியின் போஜனபதார்த்தங்களையும், அவன் ஊழியக்காரரின் வீடுகளையும், அவன் உத்தியோகஸ்தரின் வரிசையையும், அவர்கள் வஸ்திரங்களையும், அவனுடைய பானபாத்திரக்காரரையும், அவன் கர்த்தருடைய ஆலயத்துக்குள் பிரவேசிக்கும் நடைமண்டபத்தையும் கண்டபோது அவள் ஆச்சரியத்தால் பிரமைகொண்ட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 வாசனைமரங்களால் ராஜா கர்த்தருடைய ஆலயத்திற்கும் ராஜ அரமனைக்கும் ஊன்றுகால்களையும், சங்கீதக்காரருக்குச் சுரமண்டலங்களையும், தம்புருகளையும் உண்டாக்கினான்; அப்படிப்பட்ட வாசனைமரங்கள் பிற்பாடு வந்ததுமில்லை, இந்நாள்வரைக்கும் காணப்படவுமில்லை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ராஜாவாகிய சாலொமோன் தானே சந்தோஷமாய்ச் சேபாவின் ராஜஸ்திரீக்கு வெகுமதிகள் கொடுத்ததும் அல்லாமல், அவள் விருப்பப்பட்டுக் கேட்டது எல்லாவற்றையும் அவளுக்குக் கொடுத்தான்; பின்பு அவள் தன் பரிவாரத்தோடே தன் தேசத்திற்குத் திரும்பிப் போனா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ராஜாவாகிய சாலொமோன் தானே சந்தோஷமாய்ச் சேபாவின் ராஜஸ்திரீக்கு வெகுமதிகள் கொடுத்ததும் அல்லாமல், அவள் விருப்பப்பட்டுக் கேட்டது எல்லாவற்றையும் அவளுக்குக் கொடுத்தான்; பின்பு அவள் தன் பரிவாரத்தோடே தன் தேசத்திற்குத் திரும்பிப் போனா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ராஜாவாகிய சாலொமோன் தானே சந்தோஷமாய்ச் சேபாவின் ராஜஸ்திரீக்கு வெகுமதிகள் கொடுத்ததும் அல்லாமல், அவள் விருப்பப்பட்டுக் கேட்டது எல்லாவற்றையும் அவளுக்குக் கொடுத்தான்; பின்பு அவள் தன் பரிவாரத்தோடே தன் தேசத்திற்குத் திரும்பிப் போனா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ாலொமோனுக்கு வியாபாரிகளாலும், சுகந்த திரவிய வர்த்தகராலும், அரபிதேசத்து சகல ராஜாக்களாலும், மாகாணங்களின் அதிபதிகளாலும் வந்த பொன்னையல்லாமல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ாலொமோனுக்கு வியாபாரிகளாலும், சுகந்த திரவிய வர்த்தகராலும், அரபிதேசத்து சகல ராஜாக்களாலும், மாகாணங்களின் அதிபதிகளாலும் வந்த பொன்னையல்லாமல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ஒவ்வொரு வருஷத்தில் அவனுக்கு வந்த பொன் அறுநூற்று அறுபத்தாறு தாலந்து நிறையாயிருந்த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ஒவ்வொரு வருஷத்தில் அவனுக்கு வந்த பொன் அறுநூற்று அறுபத்தாறு தாலந்து நிறையாயிரு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ாலொமோன் ராஜா, அடித்த பொன் தகட்டால் இருநூறு பரிசைகளைச் செய்வித்தான்; ஒவ்வொரு பரிசைக்கு அறுநூறு சேக்கல் நிறைபொன் சென்ற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ாலொமோன் ராஜா, அடித்த பொன் தகட்டால் இருநூறு பரிசைகளைச் செய்வித்தான்; ஒவ்வொரு பரிசைக்கு அறுநூறு சேக்கல் நிறைபொன் சென்ற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பந்தியின் போஜனபதார்த்தங்களையும், அவன் ஊழியக்காரரின் வீடுகளையும், அவன் உத்தியோகஸ்தரின் வரிசையையும், அவர்கள் வஸ்திரங்களையும், அவனுடைய பானபாத்திரக்காரரையும், அவன் கர்த்தருடைய ஆலயத்துக்குள் பிரவேசிக்கும் நடைமண்டபத்தையும் கண்டபோது அவள் ஆச்சரியத்தால் பிரமைகொண்ட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டித்த பொன் தகட்டால் முந்நூறு கேடகங்களையும் செய்வித்தான்; ஒவ்வொரு கேடகத்திற்கு மூன்று இராத்தல் பொன் சென்றது; அவைகளை ராஜா லீபனோன் வனம் என்னும் மாளிகையிலே வைத்த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டித்த பொன் தகட்டால் முந்நூறு கேடகங்களையும் செய்வித்தான்; ஒவ்வொரு கேடகத்திற்கு மூன்று இராத்தல் பொன் சென்றது; அவைகளை ராஜா லீபனோன் வனம் என்னும் மாளிகையிலே வைத்த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ராஜா தந்தத்தினால் பெரிய ஒரு சிங்காசனத்தையும் செய்வித்து, அதைப் பசும்பொன் தகட்டால் மூடின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ந்தச் சிங்காசனத்திற்கு ஆறு படிகள் இருந்தது; சிங்காசனத்தின் தலைப்பு பின்னாக வளைவாயிருந்தது; உட்காரும் இடத்திற்கு இருபுறமும் கைச்சாய்மானங்கள் இருந்தது; இரண்டு சிங்கங்கள் கைச் சாய்மானங்கள் அருகே நின்ற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ந்தச் சிங்காசனத்திற்கு ஆறு படிகள் இருந்தது; சிங்காசனத்தின் தலைப்பு பின்னாக வளைவாயிருந்தது; உட்காரும் இடத்திற்கு இருபுறமும் கைச்சாய்மானங்கள் இருந்தது; இரண்டு சிங்கங்கள் கைச் சாய்மானங்கள் அருகே நின்ற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று படிகளின்மேலும், இரண்டு பக்கத்திலும், பன்னிரண்டு சிங்கங்கள் நின்றது; எந்த ராஜ்யத்திலும் இப்படிப் பண்ணப்படவில்லை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று படிகளின்மேலும், இரண்டு பக்கத்திலும், பன்னிரண்டு சிங்கங்கள் நின்றது; எந்த ராஜ்யத்திலும் இப்படிப் பண்ணப்படவில்லை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ராஜாவாகிய சாலொமோனுக்கு இருந்த பானபாத்திரங்களெல்லாம் பொன்னும், லீபனோன் வனம் என்கிற மாளிகையின் பணிமுட்டுகளெல்லாம் பசும்பொன்னுமாயிருந்தது; ஒன்றும் வெள்ளியினால் செய்யப்படவில்லை; சாலொமோனின் நாட்களில் வெள்ளி ஒரு பொருளாய் எண்ணப்படவில்லை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ராஜாவாகிய சாலொமோனுக்கு இருந்த பானபாத்திரங்களெல்லாம் பொன்னும், லீபனோன் வனம் என்கிற மாளிகையின் பணிமுட்டுகளெல்லாம் பசும்பொன்னுமாயிருந்தது; ஒன்றும் வெள்ளியினால் செய்யப்படவில்லை; சாலொமோனின் நாட்களில் வெள்ளி ஒரு பொருளாய் எண்ணப்படவில்லை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ராஜாவாகிய சாலொமோனுக்கு இருந்த பானபாத்திரங்களெல்லாம் பொன்னும், லீபனோன் வனம் என்கிற மாளிகையின் பணிமுட்டுகளெல்லாம் பசும்பொன்னுமாயிருந்தது; ஒன்றும் வெள்ளியினால் செய்யப்படவில்லை; சாலொமோனின் நாட்களில் வெள்ளி ஒரு பொருளாய் எண்ணப்படவில்லை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பந்தியின் போஜனபதார்த்தங்களையும், அவன் ஊழியக்காரரின் வீடுகளையும், அவன் உத்தியோகஸ்தரின் வரிசையையும், அவர்கள் வஸ்திரங்களையும், அவனுடைய பானபாத்திரக்காரரையும், அவன் கர்த்தருடைய ஆலயத்துக்குள் பிரவேசிக்கும் நடைமண்டபத்தையும் கண்டபோது அவள் ஆச்சரியத்தால் பிரமைகொண்டு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ராஜாவுக்குச் சமுத்திரத்திலே ஈராமின் கப்பல்களோடேகூடத் தர்ஷீசின் கப்பல்களும் இருந்தது; தர்ஷீசின் கப்பல்கள் மூன்று வருஷத்துக்கு ஒருதரம் பொன்னையும், வெள்ளியையும், யானைத்தந்தங்களையும், குரங்குகளையும், மயில்களையும் கொண்டுவர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ராஜாவுக்குச் சமுத்திரத்திலே ஈராமின் கப்பல்களோடேகூடத் தர்ஷீசின் கப்பல்களும் இருந்தது; தர்ஷீசின் கப்பல்கள் மூன்று வருஷத்துக்கு ஒருதரம் பொன்னையும், வெள்ளியையும், யானைத்தந்தங்களையும், குரங்குகளையும், மயில்களையும் கொண்டுவர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ூமியின் சகல ராஜாக்களைப்பார்க்கிலும், ராஜாவாகிய சாலொமோன் ஐசுவரியத்திலும் ஞானத்திலும் சிறந்தவனாயிருந்த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ாலொமோனின் இருதயத்திலே தேவன் அருளிய ஞானத்தைக் கேட்கிறதற்காக, சகல தேசத்தாரும் அவன் முகதரிசனத்தைத் தேடின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வருஷாவருஷம் அவரவர் தங்கள் காணிக்கையாகிய வெள்ளிப்பாத்திரங்களையும், பொற்பாத்திரங்களையும், வஸ்திரங்களையும், ஆயுதங்களையும், கந்தவர்க்கங்களையும், குதிரைகளையும், கோவேறு கழுதைகளையும் கொண்டுவருவ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வருஷாவருஷம் அவரவர் தங்கள் காணிக்கையாகிய வெள்ளிப்பாத்திரங்களையும், பொற்பாத்திரங்களையும், வஸ்திரங்களையும், ஆயுதங்களையும், கந்தவர்க்கங்களையும், குதிரைகளையும், கோவேறு கழுதைகளையும் கொண்டுவருவ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ாலொமோன் இரதங்களையும் குதிரைவீரரையும் சேர்த்தான்; அவனுக்கு ஆயிரத்து நானூறு இரதங்கள் இருந்தது, பன்னீராயிரம் குதிரைவீரரும் இருந்தார்கள்; அவைகளை இரதங்கள் வைக்கும் பட்டணங்களிலும்,அவர்களை எருசலேமில் தன்னிடத்திலும் வைத்திருந்த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ாலொமோன் இரதங்களையும் குதிரைவீரரையும் சேர்த்தான்; அவனுக்கு ஆயிரத்து நானூறு இரதங்கள் இருந்தது, பன்னீராயிரம் குதிரைவீரரும் இருந்தார்கள்; அவைகளை இரதங்கள் வைக்கும் பட்டணங்களிலும்,அவர்களை எருசலேமில் தன்னிடத்திலும் வைத்திருந்த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ாலொமோன் இரதங்களையும் குதிரைவீரரையும் சேர்த்தான்; அவனுக்கு ஆயிரத்து நானூறு இரதங்கள் இருந்தது, பன்னீராயிரம் குதிரைவீரரும் இருந்தார்கள்; அவைகளை இரதங்கள் வைக்கும் பட்டணங்களிலும்,அவர்களை எருசலேமில் தன்னிடத்திலும் வைத்திருந்த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ருசலேமிலே ராஜா வெள்ளியைக் கற்கள்போலவும், கேதுருமரங்களைப் பள்ளத்தாக்குகளில் இருக்கும் காட்டத்திமரங்கள்போலவும் அதிகமாக்கி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ராஜாவை நோக்கி: உம்முடைய வர்த்தமானங்களையும் உம்முடைய ஞானத்தையும் குறித்து நான் என் தேசத்தில் கேட்ட செய்தி மெய்யாயிற்ற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ருசலேமிலே ராஜா வெள்ளியைக் கற்கள்போலவும், கேதுருமரங்களைப் பள்ளத்தாக்குகளில் இருக்கும் காட்டத்திமரங்கள்போலவும் அதிகமாக்கின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சாலொமோன் தனக்குக் குதிரைகளையும் புடவைகளையும் எகிப்திலிருந்து அழைப்பித்தான்; ராஜாவின் வர்த்தகர் புடவைகளை ஒப்பந்த விலைக்கிரயத்திற்கு வாங்கின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சாலொமோன் தனக்குக் குதிரைகளையும் புடவைகளையும் எகிப்திலிருந்து அழைப்பித்தான்; ராஜாவின் வர்த்தகர் புடவைகளை ஒப்பந்த விலைக்கிரயத்திற்கு வாங்கின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கிப்திலிருந்து வந்த ஒவ்வொரு இரதத்தின் விலை அறுநூறு வெள்ளிக்காசும், ஒவ்வொரு குதிரையின் விலை நூற்றைம்பது வெள்ளிக் காசுமாயிருந்தது; இந்தப்பிரகாரம் ஏத்தியரின் ராஜாக்களெல்லாருக்கும், சீரியாவின் ராஜாக்களுக்கும் அவர்கள் மூலமாய்க் கொண்டு வரப்பட்டது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கிப்திலிருந்து வந்த ஒவ்வொரு இரதத்தின் விலை அறுநூறு வெள்ளிக்காசும், ஒவ்வொரு குதிரையின் விலை நூற்றைம்பது வெள்ளிக் காசுமாயிருந்தது; இந்தப்பிரகாரம் ஏத்தியரின் ராஜாக்களெல்லாருக்கும், சீரியாவின் ராஜாக்களுக்கும் அவர்கள் மூலமாய்க் கொண்டு வரப்பட்டது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கிப்திலிருந்து வந்த ஒவ்வொரு இரதத்தின் விலை அறுநூறு வெள்ளிக்காசும், ஒவ்வொரு குதிரையின் விலை நூற்றைம்பது வெள்ளிக் காசுமாயிருந்தது; இந்தப்பிரகாரம் ஏத்தியரின் ராஜாக்களெல்லாருக்கும், சீரியாவின் ராஜாக்களுக்கும் அவர்கள் மூலமாய்க் கொண்டு வரப்பட்டது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நாமத்தைக்குறித்துச் சாலொமோனுக்கு உண்டாயிருந்த கீர்த்தி சேபாவின் ராஜஸ்திரீக்குக் கேள்வியானபோது, அவள் விடுகதைகளினால் அவனைச் சோதிக்கிறதற்காக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நாமத்தைக்குறித்துச் சாலொமோனுக்கு உண்டாயிருந்த கீர்த்தி சேபாவின் ராஜஸ்திரீக்குக் கேள்வியானபோது, அவள் விடுகதைகளினால் அவனைச் சோதிக்கிறதற்காக,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ிகுந்த பரிவாரத்தோடும், கந்தவர்க்கங்களையும், மிகுதியான பொன்னையும் இரத்தினங்களையும் சுமக்கிற ஒட்டகங்களோடும், எருசலேமுக்கு வந்தாள்; அவள் சாலொமோனிடத்தில் வந்தபோது, தன் மனதில் இருந்த எல்லாவற்றையுங்குறித்து அவனிடத்தில் சம்பாஷித்தா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ிகுந்த பரிவாரத்தோடும், கந்தவர்க்கங்களையும், மிகுதியான பொன்னையும் இரத்தினங்களையும் சுமக்கிற ஒட்டகங்களோடும், எருசலேமுக்கு வந்தாள்; அவள் சாலொமோனிடத்தில் வந்தபோது, தன் மனதில் இருந்த எல்லாவற்றையுங்குறித்து அவனிடத்தில் சம்பாஷித்தா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ராஜாவை நோக்கி: உம்முடைய வர்த்தமானங்களையும் உம்முடைய ஞானத்தையும் குறித்து நான் என் தேசத்தில் கேட்ட செய்தி மெய்யாயிற்று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ிகுந்த பரிவாரத்தோடும், கந்தவர்க்கங்களையும், மிகுதியான பொன்னையும் இரத்தினங்களையும் சுமக்கிற ஒட்டகங்களோடும், எருசலேமுக்கு வந்தாள்; அவள் சாலொமோனிடத்தில் வந்தபோது, தன் மனதில் இருந்த எல்லாவற்றையுங்குறித்து அவனிடத்தில் சம்பாஷித்தா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சாலொமோன் அவள் கேட்டவைகளையெல்லாம் விடுவித்தான், அவளுக்கு விடுவிக்கக் கூடாதபடிக்கு, ஒன்றாகிலும் ராஜாவுக்கு மறைபொருளாயிருக்கவில்லை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சாலொமோன் அவள் கேட்டவைகளையெல்லாம் விடுவித்தான், அவளுக்கு விடுவிக்கக் கூடாதபடிக்கு, ஒன்றாகிலும் ராஜாவுக்கு மறைபொருளாயிருக்கவில்லை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ேபாவின் ராஜஸ்திரீ சாலொமோனுடைய சகல ஞானத்தையும், அவன் கட்டின அரமனையையும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வந்து அதை என் கண்களால் காணுமட்டும் அந்த வார்த்தைகளை நான் நம்பவில்லை; இவைகளில் பாதியாகிலும் எனக்கு அறிவிக்கப்படவில்லை என்று காண்கிறேன்; நான் கேள்விப்பட்ட பிரஸ்தாபத்தைப்பார்க்கிலும், உம்முடைய ஞானமும் செல்வமும் அதிகமாயிருக்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வந்து அதை என் கண்களால் காணுமட்டும் அந்த வார்த்தைகளை நான் நம்பவில்லை; இவைகளில் பாதியாகிலும் எனக்கு அறிவிக்கப்படவில்லை என்று காண்கிறேன்; நான் கேள்விப்பட்ட பிரஸ்தாபத்தைப்பார்க்கிலும், உம்முடைய ஞானமும் செல்வமும் அதிகமாயிருக்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ம்முடைய ஜனங்கள் பாக்கியவான்கள்; எப்போதும் உமக்கு முன்பாக நின்று, உம்முடைய ஞானத்தைக் கேட்கிற உம்முடைய ஊழியக்காரரும் பாக்கியவான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 your wis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lessed be the LORD your God, which delighted in you, to set you on the throne of Israel: beca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loved Israel for ever, therefore made he you king, to do judgment and just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she gave the king an hundred and twenty talents of gold, and of spices very great stor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ecious stones: there came no more such abundance of spices as these which the queen of Sheba g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king Solom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 navy also of Hiram, that brought gold from Ophir, brought in from Ophir great plent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mug trees, and precious ston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king made of the almug trees pillars for the house of the LORD, and for the king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, harps also and psalteries for singers: there came no such almug trees, nor were seen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food of his table, and the sitting of his servants, and the attendance of his minister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king Solomon gave unto the queen of Sheba all her desire, whatsoever she asked, besid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Solomon gave her of his royal bounty. So she turned and went to her own country, she and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a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Now the weight of gold that came to Solomon in one year was six hundred threescore and six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lents of gol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eside that he had of the merchantmen, and of the trade of the spice merchants, and of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s of Arabia, and of the governors of the count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king Solomon made two hundred targets of beaten gold: six hundred shekels of gold went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 targ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ir apparel, and his cupbearers, and his ascent by which he went up unto the hous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he made three hundred shields of beaten gold; three pound of gold went to one shield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king put them in the house of the forest of Leban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Moreover the king made a great throne of ivory, and overlaid it with the best 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 throne had six steps, and the top of the throne was round behind: and there were stays 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ither side on the place of the seat, and two lions stood beside the st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welve lions stood there on the one side and on the other upon the six steps: there was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ike made in any king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all king Solomon's drinking vessels were of gold, and all the vessels of the hous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est of Lebanon were of pure gold; none were of silver: it was nothing accounted of in the day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lom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; there was no more spirit in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For the king had at sea a navy of Tharshish with the navy of Hiram: once in three years cam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vy of Tharshish, bringing gold, and silver, ivory, and apes, and peacoc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So king Solomon exceeded all the kings of the earth for riches and for wis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all the earth sought to Solomon, to hear his wisdom, which God had put in his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y brought every man his present, vessels of silver, and vessels of gold, and garment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rmour, and spices, horses, and mules, a rate year by y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Solomon gathered together chariots and horsemen: and he had a thousand and four hund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ariots, and twelve thousand horsemen, whom he bestowed in the cities for chariots, and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 at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the king made silver to be in Jerusalem as stones, and cedars made he to be as the sycom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she said to the king, It was a true report that I heard in mine own land of your acts 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ees that are in the vale, for abund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Solomon had horses brought out of Egypt, and linen yarn: the king's merchants receive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nen yarn at a pr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a chariot came up and went out of Egypt for six hundred shekels of silver, and an horse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 hundred and fifty: and so for all the kings of the Hittites, and for the kings of Syria, did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ing them out by their mea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when the queen of Sheba heard of the fame of Solomon concerning the name of the LORD, s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me to prove him with hard ques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she came to Jerusalem with a very great train, with camels that bare spices, and very mu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ld, and precious stones: and when she was come to Solomon, she communed with him of all that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wis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her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Solomon told her all her questions: there was not any thing hid from the king, which he to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r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when the queen of Sheba had seen all Solomon's wisdom, and the house that he had buil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Nevertheless I believed not the words, until I came, and mine eyes had seen it: and, behold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lf was not told me: your wisdom and prosperity exceeds the fame which I he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appy are your men, happy are these your servants, which stand continually before you, and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2026-07-18T18:09:10Z</dcterms:created>
  <dcterms:modified xsi:type="dcterms:W3CDTF">2026-07-18T18:09:10Z</dcterms:modified>
  <dc:title>1 இராஜாக்கள்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