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91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ற்கீடாக நான் என்ன செய்வேன் -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ை பலியாக படைக்கின்ற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அன்பிற்கு இணையேதும் ஒன்ற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ணேன் உண்மை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ர ஓர் இதயம் தா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றந்தருளும் என் மனக்கண்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ூவிலே வேறொரு விருப்ப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ழுதியினின்றெம்மை தூக்கியே மீட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றுமணம் நல்கும் நல் மலராக்க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ல்வாரி அன்பன்றோ மாற்றிய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ையற்ற அன்பின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ுயம் வெறு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ித்தம் செய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அழை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ிலடங்கா நன்மைகள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நிரப்ப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பேன் போற்றுவேன்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ெம்பீரிப்பேன் ஆ…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ெய்த நன்மைகள் ஒவ்வொன்றாய் எண்ண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மும் உம்மை நான் துதி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2026-09-08T21:28:20Z</dcterms:created>
  <dcterms:modified xsi:type="dcterms:W3CDTF">2026-09-08T21:28:20Z</dcterms:modified>
  <dc:title>துதிப் பாடல்கள் : 857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