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2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ற்கீடாக நான் என்ன செய்வேன் -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ை பலியாக படைக்கின்ற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ிற்கு இணையேதும் ஒ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ேன் உண்ம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ர ஓர் இதயம் தா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ந்தருளும் என் மனக்கண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ூவிலே வேறொரு விருப்ப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ழுதியினின்றெம்மை தூக்கியே மீ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ுமணம் நல்கும் நல் மலராக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ல்வாரி அன்பன்றோ மாற்றி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ையற்ற அன்ப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ுயம் வெற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த்தம்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ழ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லடங்கா நன்மைகள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ிரப்ப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பேன் போற்றுவேன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ம்பீரிப்பேன் ஆ…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நன்மைகள் ஒவ்வொன்றாய் எண்ண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உம்மை நான்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2026-07-25T10:23:39Z</dcterms:created>
  <dcterms:modified xsi:type="dcterms:W3CDTF">2026-07-25T10:23:39Z</dcterms:modified>
  <dc:title>துதிப் பாடல்கள் : 857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