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presProps" Target="presProps.xml"/>
  <Relationship Id="rId25" Type="http://schemas.openxmlformats.org/officeDocument/2006/relationships/viewProps" Target="viewProps.xml"/>
  <Relationship Id="rId2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88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5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தற்கீடாக நான் என்ன செய்வேன் -எ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5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ீவனை பலியாக படைக்கின்றேன் ந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5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அன்பிற்கு இணையேதும் ஒன்ற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5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ணேன் உண்மைய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5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ணர ஓர் இதயம் தார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5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றந்தருளும் என் மனக்கண்கள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5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ப்பூவிலே வேறொரு விருப்பம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5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ழுதியினின்றெம்மை தூக்கியே மீட்ட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5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றுமணம் நல்கும் நல் மலராக்கின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5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கல்வாரி அன்பன்றோ மாற்றிய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5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ல்லையற்ற அன்பினா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5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சுயம் வெறுத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5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சித்தம் செய்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5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அழைத்த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5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ண்ணிலடங்கா நன்மைகளா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5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நிரப்பின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5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பேன் போற்றுவேன் பா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5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ெம்பீரிப்பேன் ஆ…அல்லேலூ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5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் செய்த நன்மைகள் ஒவ்வொன்றாய் எண்ண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5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த்தமும் உம்மை நான் துதித்த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5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2026-06-10T09:09:46Z</dcterms:created>
  <dcterms:modified xsi:type="dcterms:W3CDTF">2026-06-10T09:09:46Z</dcterms:modified>
  <dc:title>துதிப் பாடல்கள் : 857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