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ஈசாக்குக்கு யாக்கோபையும் ஏசாவையும் கட்டளையிட்டு, ஏசாவுக்குச் சேயீர் மலைத்தேசத்தைச் சுதந்தரிக்கும்படி கொடுத்தேன்; யாக்கோபும் அவன் பிள்ளைகளுமோ எகிப்துக்குப் போ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ஈசாக்குக்கு யாக்கோபையும் ஏசாவையும் கட்டளையிட்டு, ஏசாவுக்குச் சேயீர் மலைத்தேசத்தைச் சுதந்தரிக்கும்படி கொடுத்தேன்; யாக்கோபும் அவன் பிள்ளைகளுமோ எகிப்துக்குப் 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மோசேயையும் ஆரோனையும் அனுப்பி, எகிப்தியரை வாதித்தேன், அப்படி அவர்கள் நடுவிலே நான் செய்தபின்பு உங்களைப் புறப்படப்பண்ணின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மோசேயையும் ஆரோனையும் அனுப்பி, எகிப்தியரை வாதித்தேன், அப்படி அவர்கள் நடுவிலே நான் செய்தபின்பு உங்களைப் புறப்படப்பண்ணின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உங்கள் பிதாக்களை எகிப்திலிருந்து புறப்படப்பண்ணினபோது சமுத்திரக்கரைக்கு வந்தீர்கள்; எகிப்தியர் இரதங்களோடும் குதிரைவீரரோடும் உங்கள் பிதாக்களைச் சிவந்த சமுத்திரமட்டும் பின்தொடர்ந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உங்கள் பிதாக்களை எகிப்திலிருந்து புறப்படப்பண்ணினபோது சமுத்திரக்கரைக்கு வந்தீர்கள்; எகிப்தியர் இரதங்களோடும் குதிரைவீரரோடும் உங்கள் பிதாக்களைச் சிவந்த சமுத்திரமட்டும் பின்தொடர்ந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கர்த்தரை நோக்கிக் கூப்பிட்டார்கள்; அப்பொழுது அவர் உங்களுக்கும் எகிப்தியருக்கும் நடுவே அந்தகாரத்தை வரப்பண்ணி, சமுத்திரத்தை அவர்கள்மேல் புரளச்செய்து, அவர்களை மூடிப்போட்டார்; நான் எகிப்திலே செய்ததை உங்கள் கண்கள் கண்டது; பின்பு வனாந்தரத்தில் அநேகநாள் சஞ்சரித்தீ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கர்த்தரை நோக்கிக் கூப்பிட்டார்கள்; அப்பொழுது அவர் உங்களுக்கும் எகிப்தியருக்கும் நடுவே அந்தகாரத்தை வரப்பண்ணி, சமுத்திரத்தை அவர்கள்மேல் புரளச்செய்து, அவர்களை மூடிப்போட்டார்; நான் எகிப்திலே செய்ததை உங்கள் கண்கள் கண்டது; பின்பு வனாந்தரத்தில் அநேகநாள் சஞ்சரித்தீ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கர்த்தரை நோக்கிக் கூப்பிட்டார்கள்; அப்பொழுது அவர் உங்களுக்கும் எகிப்தியருக்கும் நடுவே அந்தகாரத்தை வரப்பண்ணி, சமுத்திரத்தை அவர்கள்மேல் புரளச்செய்து, அவர்களை மூடிப்போட்டார்; நான் எகிப்திலே செய்ததை உங்கள் கண்கள் கண்டது; பின்பு வனாந்தரத்தில் அநேகநாள் சஞ்சரித்தீ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ப்பின்பு உங்களை யோர்தானுக்கு அப்புறத்திலே குடியிருந்த ஏமோரியரின் தேசத்திற்குக் கொண்டுவந்தேன்; அவர்கள் உங்களோடு யுத்தம்பண்ணுகிறபோது, அவர்களை உங்கள் கையில் ஒப்புக்கொடுத்தேன்; அவர்கள் தேசத்தைக் கட்டிக்கொண்டீர்கள்; அவர்களை உங்கள் முகத்தினின்று அழித்துவிட்ட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யோசுவா இஸ்ரவேலின் கோத்திரங்களையெல்லாம் சீகேமிலே கூடிவரப்பண்ணி, இஸ்ரவேலின் மூப்பரையும், தலைவரையும், நியாயாதிபதிகளையும், அதிபதிகளையும் வரவழைத்தான்; அவர்கள் தேவனுடைய சந்நிதியில் வந்து நின்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ப்பின்பு உங்களை யோர்தானுக்கு அப்புறத்திலே குடியிருந்த ஏமோரியரின் தேசத்திற்குக் கொண்டுவந்தேன்; அவர்கள் உங்களோடு யுத்தம்பண்ணுகிறபோது, அவர்களை உங்கள் கையில் ஒப்புக்கொடுத்தேன்; அவர்கள் தேசத்தைக் கட்டிக்கொண்டீர்கள்; அவர்களை உங்கள் முகத்தினின்று அழித்துவிட்ட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ப்பின்பு உங்களை யோர்தானுக்கு அப்புறத்திலே குடியிருந்த ஏமோரியரின் தேசத்திற்குக் கொண்டுவந்தேன்; அவர்கள் உங்களோடு யுத்தம்பண்ணுகிறபோது, அவர்களை உங்கள் கையில் ஒப்புக்கொடுத்தேன்; அவர்கள் தேசத்தைக் கட்டிக்கொண்டீர்கள்; அவர்களை உங்கள் முகத்தினின்று அழித்துவிட்ட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சிப்போரின் குமாரன் பாலாக் என்னும் மோவாபியரின் ராஜா எழும்பி, இஸ்ரவேலோடு யுத்தம்பண்ணி, உங்களைச் சபிக்கும்படி, பேயோரின் குமாரனாகிய பிலேயாமை அழைத்தனுப்பி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சிப்போரின் குமாரன் பாலாக் என்னும் மோவாபியரின் ராஜா எழும்பி, இஸ்ரவேலோடு யுத்தம்பண்ணி, உங்களைச் சபிக்கும்படி, பேயோரின் குமாரனாகிய பிலேயாமை அழைத்தனுப்பி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லேயாமுக்குச் செவிகொடுக்க எனக்குச் சித்தமில்லாததினாலே, அவன் உங்களை ஆசீர்வதிக்கவே ஆசீர்வதித்தான், இவ்விதமாய் உங்களை அவன் கைக்குத் தப்புவித்த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லேயாமுக்குச் செவிகொடுக்க எனக்குச் சித்தமில்லாததினாலே, அவன் உங்களை ஆசீர்வதிக்கவே ஆசீர்வதித்தான், இவ்விதமாய் உங்களை அவன் கைக்குத் தப்புவித்த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யோர்தானைக் கடந்து எரிகோவுக்கு வந்தீர்கள்; எரிகோவின் குடிகளும், எமோரியரும், பெரிசியரும், கானானியரும், ஏத்தியரும், கிர்காசியரும், ஏவியரும், எபூசியரும், உங்களுக்கு விரோதமாக யுத்தம்பண்ணினார்கள்; ஆனாலும் அவர்களை நான் உங்கள் கையிலே ஒப்புக்கொடுத்த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யோர்தானைக் கடந்து எரிகோவுக்கு வந்தீர்கள்; எரிகோவின் குடிகளும், எமோரியரும், பெரிசியரும், கானானியரும், ஏத்தியரும், கிர்காசியரும், ஏவியரும், எபூசியரும், உங்களுக்கு விரோதமாக யுத்தம்பண்ணினார்கள்; ஆனாலும் அவர்களை நான் உங்கள் கையிலே ஒப்புக்கொடுத்த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யோர்தானைக் கடந்து எரிகோவுக்கு வந்தீர்கள்; எரிகோவின் குடிகளும், எமோரியரும், பெரிசியரும், கானானியரும், ஏத்தியரும், கிர்காசியரும், ஏவியரும், எபூசியரும், உங்களுக்கு விரோதமாக யுத்தம்பண்ணினார்கள்; ஆனாலும் அவர்களை நான் உங்கள் கையிலே ஒப்புக்கொடுத்த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ரியரின் இரண்டு ராஜாக்களையும் உங்கள் பட்டயத்தாலும் உங்கள் வில்லாலும் நீங்கள் துரத்தவில்லை; நான் உங்களுக்கு முன்பாகக் குளவிகளை அனுப்பினேன்; அவைகள் அவர்களை உங்கள் முன்னின்று துரத்திவிட்ட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யோசுவா இஸ்ரவேலின் கோத்திரங்களையெல்லாம் சீகேமிலே கூடிவரப்பண்ணி, இஸ்ரவேலின் மூப்பரையும், தலைவரையும், நியாயாதிபதிகளையும், அதிபதிகளையும் வரவழைத்தான்; அவர்கள் தேவனுடைய சந்நிதியில் வந்து நி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ரியரின் இரண்டு ராஜாக்களையும் உங்கள் பட்டயத்தாலும் உங்கள் வில்லாலும் நீங்கள் துரத்தவில்லை; நான் உங்களுக்கு முன்பாகக் குளவிகளை அனுப்பினேன்; அவைகள் அவர்களை உங்கள் முன்னின்று துரத்திவிட்ட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டியே நீங்கள் பண்படுத்தாத தேசத்தையும், நீங்கள் கட்டாத பட்டணங்களையும் உங்களுக்குக் கொடுத்தேன், அவைகளில் குடியிருக்கிறீர்கள்; நீங்கள் நடாத திராட்சைத்தோட்டங்களின் பலனையும் ஒலிவத்தோப்புகளின் பலனையும் புசிக்கிறீர்கள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டியே நீங்கள் பண்படுத்தாத தேசத்தையும், நீங்கள் கட்டாத பட்டணங்களையும் உங்களுக்குக் கொடுத்தேன், அவைகளில் குடியிருக்கிறீர்கள்; நீங்கள் நடாத திராட்சைத்தோட்டங்களின் பலனையும் ஒலிவத்தோப்புகளின் பலனையும் புசிக்கிறீர்கள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டியே நீங்கள் பண்படுத்தாத தேசத்தையும், நீங்கள் கட்டாத பட்டணங்களையும் உங்களுக்குக் கொடுத்தேன், அவைகளில் குடியிருக்கிறீர்கள்; நீங்கள் நடாத திராட்சைத்தோட்டங்களின் பலனையும் ஒலிவத்தோப்புகளின் பலனையும் புசிக்கிறீர்கள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நீங்கள் கர்த்தருக்குப் பயந்து, அவரை உத்தமமும் உண்மையுமாய்ச் சேவித்து, உங்கள் பிதாக்கள் நதிக்கு அப்புறத்திலும் எகிப்திலும் சேவித்த தேவர்களை அகற்றிவிட்டு, கர்த்தரைச் சேவிய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நீங்கள் கர்த்தருக்குப் பயந்து, அவரை உத்தமமும் உண்மையுமாய்ச் சேவித்து, உங்கள் பிதாக்கள் நதிக்கு அப்புறத்திலும் எகிப்திலும் சேவித்த தேவர்களை அகற்றிவிட்டு, கர்த்தரைச் சேவிய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நீங்கள் கர்த்தருக்குப் பயந்து, அவரை உத்தமமும் உண்மையுமாய்ச் சேவித்து, உங்கள் பிதாக்கள் நதிக்கு அப்புறத்திலும் எகிப்திலும் சேவித்த தேவர்களை அகற்றிவிட்டு, கர்த்தரைச் சேவியுங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ைச் சேவிக்கிறது உங்கள் பார்வைக்கு ஆகாததாய்க் கண்டால், பின்னை யாரைச் சேவிப்பீர்கள் என்று இன்று தெரிந்து கொள்ளுங்கள்; நதிக்கு அப்புறத்தில் உங்கள் பிதாக்கள் சேவித்த தேவர்களைச் சேவிப்பீர்களோ? நீங்கள் வாசம்பண்ணுகிற தேசத்துக் குடிகளாகிய எமோரியரின் தேவர்களைச் சேவிப்பீர்களோ? நானும் என் வீட்டாருமோவென்றால், கர்த்தரையே சேவிப்போம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ைச் சேவிக்கிறது உங்கள் பார்வைக்கு ஆகாததாய்க் கண்டால், பின்னை யாரைச் சேவிப்பீர்கள் என்று இன்று தெரிந்து கொள்ளுங்கள்; நதிக்கு அப்புறத்தில் உங்கள் பிதாக்கள் சேவித்த தேவர்களைச் சேவிப்பீர்களோ? நீங்கள் வாசம்பண்ணுகிற தேசத்துக் குடிகளாகிய எமோரியரின் தேவர்களைச் சேவிப்பீர்களோ? நானும் என் வீட்டாருமோவென்றால், கர்த்தரையே சேவிப்போம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ைச் சேவிக்கிறது உங்கள் பார்வைக்கு ஆகாததாய்க் கண்டால், பின்னை யாரைச் சேவிப்பீர்கள் என்று இன்று தெரிந்து கொள்ளுங்கள்; நதிக்கு அப்புறத்தில் உங்கள் பிதாக்கள் சேவித்த தேவர்களைச் சேவிப்பீர்களோ? நீங்கள் வாசம்பண்ணுகிற தேசத்துக் குடிகளாகிய எமோரியரின் தேவர்களைச் சேவிப்பீர்களோ? நானும் என் வீட்டாருமோவென்றால், கர்த்தரையே சேவிப்போம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யோசுவா இஸ்ரவேலின் கோத்திரங்களையெல்லாம் சீகேமிலே கூடிவரப்பண்ணி, இஸ்ரவேலின் மூப்பரையும், தலைவரையும், நியாயாதிபதிகளையும், அதிபதிகளையும் வரவழைத்தான்; அவர்கள் தேவனுடைய சந்நிதியில் வந்து நி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ஜனங்கள் பிரதியுத்தரமாக: வேறே தேவர்களைச் சேவிக்கும்படி, கர்த்தரை விட்டு விலகுகிற காரியம் எங்களுக்குத் தூரமாயிருப்பதாக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ஜனங்கள் பிரதியுத்தரமாக: வேறே தேவர்களைச் சேவிக்கும்படி, கர்த்தரை விட்டு விலகுகிற காரியம் எங்களுக்குத் தூரமாயிருப்பதாக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ம்மையும் நம்முடைய பிதாக்களையும் அடிமைத்தன வீடாகிய எகிப்து தேசத்திலிருந்து புறப்படப்பண்ணி, நம்முடைய கண்களுக்கு முன்பாகப் பெரிய அடையாளங்களைச் செய்து, நாம் நடந்த எல்லா வழியிலும், நாம் கடந்து வந்த எல்லா ஜனங்களுக்குள்ளும் நம்மைக் காப்பாற்றினவர் நம்முடைய தேவனாகிய கர்த்தர்தாமே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ம்மையும் நம்முடைய பிதாக்களையும் அடிமைத்தன வீடாகிய எகிப்து தேசத்திலிருந்து புறப்படப்பண்ணி, நம்முடைய கண்களுக்கு முன்பாகப் பெரிய அடையாளங்களைச் செய்து, நாம் நடந்த எல்லா வழியிலும், நாம் கடந்து வந்த எல்லா ஜனங்களுக்குள்ளும் நம்மைக் காப்பாற்றினவர் நம்முடைய தேவனாகிய கர்த்தர்தாமே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ம்மையும் நம்முடைய பிதாக்களையும் அடிமைத்தன வீடாகிய எகிப்து தேசத்திலிருந்து புறப்படப்பண்ணி, நம்முடைய கண்களுக்கு முன்பாகப் பெரிய அடையாளங்களைச் செய்து, நாம் நடந்த எல்லா வழியிலும், நாம் கடந்து வந்த எல்லா ஜனங்களுக்குள்ளும் நம்மைக் காப்பாற்றினவர் நம்முடைய தேவனாகிய கர்த்தர்தாமே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ேசத்திலே குடியிருந்த எமோரியர் முதலான சகல ஜனங்களையும் கர்த்தர் நமக்கு முன்பாகத் துரத்தினாரே; ஆகையால் நாங்களும் கர்த்தரைச் சேவிப்போம், அவரே நம்முடைய தேவன் என்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ேசத்திலே குடியிருந்த எமோரியர் முதலான சகல ஜனங்களையும் கர்த்தர் நமக்கு முன்பாகத் துரத்தினாரே; ஆகையால் நாங்களும் கர்த்தரைச் சேவிப்போம், அவரே நம்முடைய தேவன் என்ற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ோசுவா ஜனங்களை நோக்கி: நீங்கள் கர்த்தரைச் சேவிக்கமாட்டீர்கள்; அவர் பரிசுத்தமுள்ள தேவன், அவர் எரிச்சலுள்ள தேவன்; உங்கள் மீறுதலையும் உங்கள் பாவங்களையும் மன்னிய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ோசுவா ஜனங்களை நோக்கி: நீங்கள் கர்த்தரைச் சேவிக்கமாட்டீர்கள்; அவர் பரிசுத்தமுள்ள தேவன், அவர் எரிச்சலுள்ள தேவன்; உங்கள் மீறுதலையும் உங்கள் பாவங்களையும் மன்னிய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உங்களுக்கு நன்மை செய்திருக்க, நீங்கள் கர்த்தரை விட்டு, அந்நிய தேவர்களைச் சேவித்தால், அவர் திரும்ப உங்களுக்குத் தீமை செய்து, உங்களை நிர்மூலமாக்குவார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யோசுவா சகல ஜனங்களையும் நோக்கி: இஸ்ரவேலின் தேவனாகிய கர்த்தர் சொல்லுகிறது என்னவென்றால்: பூர்வத்திலே உங்கள் பிதாக்களாகிய ஆபிரகாமுக்கும் நாகோருக்கும் தகப்பனான தேராகு என்பவன் நதிக்கு அப்புறத்திலே குடியிருந்தபோது அவர்கள் வேறே தேவர்களைச் சேவித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உங்களுக்கு நன்மை செய்திருக்க, நீங்கள் கர்த்தரை விட்டு, அந்நிய தேவர்களைச் சேவித்தால், அவர் திரும்ப உங்களுக்குத் தீமை செய்து, உங்களை நிர்மூலமாக்குவார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ஜனங்கள் யோசுவாவை நோக்கி: அப்படியல்ல, நாங்கள் கர்த்தரையே சேவிப்போம் என்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யோசுவா ஜனங்களை நோக்கி: கர்த்தரைச் சேவிக்கும்படி நீங்கள் அவரைத் தெரிந்துகொண்டதற்கு நீங்களே உங்களுக்குச் சாட்சிகள் என்றான். அதற்கு அவர்கள்: நாங்களே சாட்சிகள் என்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யோசுவா ஜனங்களை நோக்கி: கர்த்தரைச் சேவிக்கும்படி நீங்கள் அவரைத் தெரிந்துகொண்டதற்கு நீங்களே உங்களுக்குச் சாட்சிகள் என்றான். அதற்கு அவர்கள்: நாங்களே சாட்சிகள் என்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அவன்: அப்படியானால் இப்பொழுதும் உங்கள் நடுவே இருக்கிற அந்நிய தேவர்களை அகற்றிவிட்டு, உங்கள் இருதயத்தை இஸ்ரவேலின் தேவனாகிய கர்த்தருக்கு நேராகத் திருப்புங்கள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அவன்: அப்படியானால் இப்பொழுதும் உங்கள் நடுவே இருக்கிற அந்நிய தேவர்களை அகற்றிவிட்டு, உங்கள் இருதயத்தை இஸ்ரவேலின் தேவனாகிய கர்த்தருக்கு நேராகத் திருப்புங்கள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ஜனங்கள் யோசுவாவை நோக்கி: நம்முடைய தேவனாகிய கர்த்தரையே சேவித்து, அவர் சத்தத்திற்கே கீழ்ப்படிவோம் என்ற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படி யோசுவா அந்நாளில் சீகேமிலே ஜனங்களோடே உடன்படிக்கைபண்ணி, அவர்களுக்கு அதைப் பிரமாணமும் நியாயமுமாக ஏற்படுத்தின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படி யோசுவா அந்நாளில் சீகேமிலே ஜனங்களோடே உடன்படிக்கைபண்ணி, அவர்களுக்கு அதைப் பிரமாணமும் நியாயமுமாக ஏற்படுத்தின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 வார்த்தைகளை யோசுவா தேவனுடைய நியாயப்பிரமாண புஸ்தகத்தில் எழுதி, ஒரு பெரிய கல்லை எடுத்து, அதை அங்கே கர்த்தருடைய பரிசுத்த ஸ்தலத்தின் அருகில் இருந்த கர்வாலி மரத்தின்கீழ் நாட்ட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யோசுவா சகல ஜனங்களையும் நோக்கி: இஸ்ரவேலின் தேவனாகிய கர்த்தர் சொல்லுகிறது என்னவென்றால்: பூர்வத்திலே உங்கள் பிதாக்களாகிய ஆபிரகாமுக்கும் நாகோருக்கும் தகப்பனான தேராகு என்பவன் நதிக்கு அப்புறத்திலே குடியிருந்தபோது அவர்கள் வேறே தேவர்களைச் சேவித்த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 வார்த்தைகளை யோசுவா தேவனுடைய நியாயப்பிரமாண புஸ்தகத்தில் எழுதி, ஒரு பெரிய கல்லை எடுத்து, அதை அங்கே கர்த்தருடைய பரிசுத்த ஸ்தலத்தின் அருகில் இருந்த கர்வாலி மரத்தின்கீழ் நாட்டி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ல்லா ஜனங்களையும் நோக்கி: இதோ, இந்தக் கல் நமக்குள்ளே சாட்சியாயிருக்கக் கடவது; கர்த்தர் நம்மோடே சொன்ன எல்லா வார்த்தைகளையும் இது கேட்டது; நீங்கள் உங்கள் தேவனுக்கு விரோதமாகப் பொய்சொல்லாதபடிக்கு, இது உங்களுக்குச் சாட்சியாயிருக்கக் கடவது என்று சொல்லி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ல்லா ஜனங்களையும் நோக்கி: இதோ, இந்தக் கல் நமக்குள்ளே சாட்சியாயிருக்கக் கடவது; கர்த்தர் நம்மோடே சொன்ன எல்லா வார்த்தைகளையும் இது கேட்டது; நீங்கள் உங்கள் தேவனுக்கு விரோதமாகப் பொய்சொல்லாதபடிக்கு, இது உங்களுக்குச் சாட்சியாயிருக்கக் கடவது என்று சொல்லி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ல்லா ஜனங்களையும் நோக்கி: இதோ, இந்தக் கல் நமக்குள்ளே சாட்சியாயிருக்கக் கடவது; கர்த்தர் நம்மோடே சொன்ன எல்லா வார்த்தைகளையும் இது கேட்டது; நீங்கள் உங்கள் தேவனுக்கு விரோதமாகப் பொய்சொல்லாதபடிக்கு, இது உங்களுக்குச் சாட்சியாயிருக்கக் கடவது என்று சொல்லி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யோசுவா ஜனங்களை அவரவர் சுதந்தரத்திற்கு அனுப்பிவிட்ட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ந்தக் காரியங்கள் நடந்தபின்பு, நூனின் குமாரனாகிய யோசுவா என்னும் கர்த்தருடைய ஊழியக்காரன் நூற்றுப் பத்து வயதுள்ளவனாய் மரணமடைந்த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ந்தக் காரியங்கள் நடந்தபின்பு, நூனின் குமாரனாகிய யோசுவா என்னும் கர்த்தருடைய ஊழியக்காரன் நூற்றுப் பத்து வயதுள்ளவனாய் மரணமடைந்த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ை எப்பிராயீமின் மலைத்தேசத்திலுள்ள காயாஸ் மலைக்கு வடக்கே இருக்கிற திம்னாத் சேரா என்னும் அவனுடைய சுதந்தரத்தின் எல்லைக்குள்ளே அடக்கம்பண்ணின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ை எப்பிராயீமின் மலைத்தேசத்திலுள்ள காயாஸ் மலைக்கு வடக்கே இருக்கிற திம்னாத் சேரா என்னும் அவனுடைய சுதந்தரத்தின் எல்லைக்குள்ளே அடக்கம்பண்ணின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ோசுவா உயிரோடிருந்த சகல நாட்களிலும், கர்த்தர் இஸ்ரவேலுக்குச் செய்த அவருடைய கிரியைகள் யாவையும் அறிந்து யோசுவாவுக்குப்பின்பு வெகுநாள் உயிரோடிருந்த மூப்பருடைய சகல நாட்களிலும், இஸ்ரவேலர் கர்த்தரைச் சேவித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யோசுவா சகல ஜனங்களையும் நோக்கி: இஸ்ரவேலின் தேவனாகிய கர்த்தர் சொல்லுகிறது என்னவென்றால்: பூர்வத்திலே உங்கள் பிதாக்களாகிய ஆபிரகாமுக்கும் நாகோருக்கும் தகப்பனான தேராகு என்பவன் நதிக்கு அப்புறத்திலே குடியிருந்தபோது அவர்கள் வேறே தேவர்களைச் சேவித்த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ோசுவா உயிரோடிருந்த சகல நாட்களிலும், கர்த்தர் இஸ்ரவேலுக்குச் செய்த அவருடைய கிரியைகள் யாவையும் அறிந்து யோசுவாவுக்குப்பின்பு வெகுநாள் உயிரோடிருந்த மூப்பருடைய சகல நாட்களிலும், இஸ்ரவேலர் கர்த்தரைச் சேவித்த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ஸ்ரவேல் புத்திரர் எகிப்திலேயிருந்து கொண்டுவந்த யோசேப்பின் எலும்புகளை, அவர்கள் சீகேமிலே யாக்கோபு சீகேமின் தகப்பனாகிய எமோரியருடைய புத்திரரின் கையில் நூறு வெள்ளிக்காசுக்குக் கொண்ட நிலத்தின் பங்கிலே அடக்கம்பண்ணினார்கள்; அந்த நிலம் யோசேப்பின் புத்திரருக்குச் சுதந்தரமாயிற்ற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ஸ்ரவேல் புத்திரர் எகிப்திலேயிருந்து கொண்டுவந்த யோசேப்பின் எலும்புகளை, அவர்கள் சீகேமிலே யாக்கோபு சீகேமின் தகப்பனாகிய எமோரியருடைய புத்திரரின் கையில் நூறு வெள்ளிக்காசுக்குக் கொண்ட நிலத்தின் பங்கிலே அடக்கம்பண்ணினார்கள்; அந்த நிலம் யோசேப்பின் புத்திரருக்குச் சுதந்தரமாயிற்ற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ஸ்ரவேல் புத்திரர் எகிப்திலேயிருந்து கொண்டுவந்த யோசேப்பின் எலும்புகளை, அவர்கள் சீகேமிலே யாக்கோபு சீகேமின் தகப்பனாகிய எமோரியருடைய புத்திரரின் கையில் நூறு வெள்ளிக்காசுக்குக் கொண்ட நிலத்தின் பங்கிலே அடக்கம்பண்ணினார்கள்; அந்த நிலம் யோசேப்பின் புத்திரருக்குச் சுதந்தரமாயிற்று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ரோனின் குமாரனாகிய எலெயாசாரும் மரணமடைந்தான், அவன் குமாரனாகிய பினெகாசுக்கு எப்பிராயீமின் மலைத் தேசத்திலே கொடுக்கப்பட்ட மேட்டிலே அவனை அடக்கம்பண்ணின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ரோனின் குமாரனாகிய எலெயாசாரும் மரணமடைந்தான், அவன் குமாரனாகிய பினெகாசுக்கு எப்பிராயீமின் மலைத் தேசத்திலே கொடுக்கப்பட்ட மேட்டிலே அவனை அடக்கம்பண்ணி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நதிக்கு அப்புறத்தில் இருந்த உங்கள் தகப்பனாகிய ஆபிரகாமை அழைத்துக்கொண்டுவந்து, அவனைக் கானான்தேசமெங்கும் சஞ்சரிக்கச்செய்து, அவன் சந்ததியைத் திரட்சியாக்கி, அவனுக்கு ஈசாக்கைக் கொடுத்த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நதிக்கு அப்புறத்தில் இருந்த உங்கள் தகப்பனாகிய ஆபிரகாமை அழைத்துக்கொண்டுவந்து, அவனைக் கானான்தேசமெங்கும் சஞ்சரிக்கச்செய்து, அவன் சந்ததியைத் திரட்சியாக்கி, அவனுக்கு ஈசாக்கைக் கொடுத்த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I gave unto Isaac Jacob and Esau: and I gave unto Esau mount Seir, to possess it; but Jaco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is children went down into Egyp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I sent Moses also and Aaron, and I plagued Egypt, according to that which I did among them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fterward I brought you 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I brought your fathers out of Egypt: and all of you came unto the sea; and the Egyptia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ursued after your fathers with chariots and horsemen unto the Red se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when they cried unto the LORD, he put darkness between you and the Egyptians, and brough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a upon them, and covered them; and your eyes have seen what I have done in Egypt: and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welt in the wilderness a long seas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I brought you into the land of the Amorites, which dwelt on the other side Jordan; and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Joshua gathered all the tribes of Israel to Shechem, and called for the elders of Israel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ught with you: and I gave them into your hand, that all of you might possess their land; and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stroyed them from before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n Balak the son of Zippor, king of Moab, arose and warred against Israel, and sent and call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alaam the son of Beor to curse you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But I would not hearken unto Balaam; therefore he blessed you still: so I delivered you ou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you went over Jordan, and came unto Jericho: and the men of Jericho fought against you,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morites, and the Perizzites, and the Canaanites, and the Hittites, and the Girgashites,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vites, and the Jebusites; and I delivered them into your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I sent the hornet before you, which drove them out from before you, even the two king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their heads, and for their judges, and for their officers; and they presented themselves bef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Amorites; but not with your sword, nor with your bo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I have given you a land for which all of you did not labour, and cities which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ilt not, and all of you dwell in them; of the vineyards and olive yards which all of you plant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do all of you ea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Now therefore fear the LORD, and serve him in sincerity and in truth: and put away the god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your fathers served on the other side of the flood, and in Egypt; and serve all of you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if it seem evil unto you to serve the LORD, choose you this day whom all of you will serv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ther the gods which your fathers served that were on the other side of the flood, or the god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Amorites, in whose land all of you dwell: but as for me and my house, we will serve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 people answered and said, God forbid that we should forsake the LORD, to serve o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For the LORD our God, he it is that brought us up and our fathers out of the land of Egypt, fro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ouse of bondage, and which did those great signs in our sight, and preserved us in all the w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in we went, and among all the people through whom we passe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he LORD drove out from before us all the people, even the Amorites which dwelt in the lan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fore will we also serve the LORD; for he is our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Joshua said unto the people, All of you cannot serve the LORD: for he is an holy God; he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jealous God; he will not forgive your transgressions nor your si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If all of you forsake the LORD, and serve strange gods, then he will turn and do you hurt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Joshua said unto all the people, Thus says the LORD God of Israel, Your fathers dwelt o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sume you, after that he has done you go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 people said unto Joshua, Nay; but we will serve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Joshua said unto the people, All of you are witnesses against yourselves that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chosen you the LORD, to serve him. And they said, We are witnes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Now therefore put away, said he, the strange gods which are among you, and incline your hear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the LORD God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the people said unto Joshua, The LORD our God will we serve, and his voice will we obe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So Joshua made a covenant with the people that day, and set them a statute and an ordinance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c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Joshua wrote these words in the book of the law of God, and took a great stone, and set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ther side of the flood in old time, even Terah, the father of Abraham, and the father of Nacho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 there under an oak, that was by the sanctuary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Joshua said unto all the people, Behold, this stone shall be a witness unto us; for it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d all the words of the LORD which he spoke unto us: it shall be therefore a witness unto you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st all of you deny your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So Joshua let the people depart, every man unto his inheritan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it came to pass after these things, that Joshua the son of Nun, the servant of the LOR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ed, being an hundred and ten years o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they buried him in the border of his inheritance in Timnathserah, which is in mount Ephra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the north side of the hill of Gaas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Israel served the LORD all the days of Joshua, and all the days of the elders that surviv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y served other go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fter Joshua, and which had known all the works of the LORD, that he had done for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the bones of Joseph, which the children of Israel brought up out of Egypt, buried they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chem, in a parcel of ground which Jacob bought of the sons of Hamor the father of Shechem for 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undred pieces of silver: and it became the inheritance of the children of Josep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Eleazar the son of Aaron died; and they buried him in a hill that pertained to Phinehas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n, which was given him in mount Ephra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I took your father Abraham from the other side of the flood, and led him throughout all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and of Canaan, and multiplied his seed, and gave him Isaac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2026-09-05T21:50:58Z</dcterms:created>
  <dcterms:modified xsi:type="dcterms:W3CDTF">2026-09-05T21:50:58Z</dcterms:modified>
  <dc:title>Joshua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