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த்தால் இடைக்கட்ட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ழியை செவ்வையாக்க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ழ வைத்த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ே என் கன்மலை நீரே என் கோட்ட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து அடைக்கல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ட்சிப்பின் கேடயம் எனக்கு தந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தாங்கிக் கொண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்கள் வழுவாமல் நடக்கும் பாதைய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லமாக்கிவிட்ட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நான் ஒரு சேனைக்குள் பாய்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ிலைத் தாண்ட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யா ஸ்தோ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ையா ஸ்தோத்தி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து விளக்கு எரியச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ுளை ஒளியாக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ன்களைப் போல ஓடச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 அமரச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8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2026-06-15T12:12:09Z</dcterms:created>
  <dcterms:modified xsi:type="dcterms:W3CDTF">2026-06-15T12:12:09Z</dcterms:modified>
  <dc:title>துதிப் பாடல்கள் : 685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