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ால் இடைக்க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செவ்வைய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கன்மலை நீரே எ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கேடயம் எனக்கு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தாங்கி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வழுவாமல் நடக்கும் பாத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லமாக்க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நான் ஒரு சேனைக்குள் பா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ைத் தாண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ா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ிளக்கு எரிய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ை ஒளிய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்களைப் போல ஓட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 அமர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2026-07-31T21:53:45Z</dcterms:created>
  <dcterms:modified xsi:type="dcterms:W3CDTF">2026-07-31T21:53:45Z</dcterms:modified>
  <dc:title>துதிப் பாடல்கள் : 685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