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1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onderful Saviour is Jesus, my Lord, 
A wonderful Saviour to me ; 
He hideth my soul in the cleft of the rock,
Where rivers of pleasure I s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ideth my soul in the cleft of the rock, 
That shadows a dry, thirsty land ; 
He hideth my life in the depths of His love, 
And covers me there with His ha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wonderful Saviour is Jesus, my Lord,
He taketh my burden away ;
He holdeth me up, and I shall not be moved, 
He giveth me strength as my 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numberless blessings each moment He crowns,
And, filled with His goodness divine, 
I sing in my rapture, oh, glory to God 
For such a Redeemer as min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clothed in His brightness, 
transported I rise 
To meet Him in clouds of the sky, 
His perfect salvation, His wonderful love,
I'll shout with the millions on hig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2026-06-18T03:58:54Z</dcterms:created>
  <dcterms:modified xsi:type="dcterms:W3CDTF">2026-06-18T03:58:54Z</dcterms:modified>
  <dc:title>Hymn : 540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