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க்கு நன்மை உண்டாகும்பொருட்டு, அவன் தேவஊழியக்காரனாயிருக்கிறான். நீ தீமைசெய்தால் பயந்திரு; பட்டயத்தை அவன் விருதாவாய்ப் பிடித்திருக்கவில்லை; தீமைசெய்கிறவன்மேல் கோபாக்கினை வரப்பண்ணும்படி, அவன் நீதியைச் செலுத்துகிற தேவஊழியக்காரனாயிருக்கிறான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நீங்கள் கோபாக்கினையினிமித்தம் மாத்திரமல்ல, மனச்சாட்சியினிமித்தமும் கீழ்ப்படியவேண்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ற்காகவே நீங்கள் வரியையும் கொடுக்கிறீர்கள். அவர்கள் இந்த வேலையைப் பார்த்துவருகிற தேவஊழியக்காரராயிருக்கிறார்கள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யாவருக்கும் செலுத்தவேண்டிய கடமைகளைச் செலுத்துங்கள்; எவனுக்கு வரியைச் செலுத்தவேண்டியதோ அவனுக்கு வரியையும், எவனுக்குத் தீர்வையைச் செலுத்தவேண்டியதோ அவனுக்குத் தீர்வையையும் செலுத்துங்கள்; எவனுக்குப் பயப்படவேண்டியதோ அவனுக்குப் பயப்படுங்கள்; எவனைக் கனம்பண்ணவேண்டியதோ அவனைக் கனம்பண்ண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யாவருக்கும் செலுத்தவேண்டிய கடமைகளைச் செலுத்துங்கள்; எவனுக்கு வரியைச் செலுத்தவேண்டியதோ அவனுக்கு வரியையும், எவனுக்குத் தீர்வையைச் செலுத்தவேண்டியதோ அவனுக்குத் தீர்வையையும் செலுத்துங்கள்; எவனுக்குப் பயப்படவேண்டியதோ அவனுக்குப் பயப்படுங்கள்; எவனைக் கனம்பண்ணவேண்டியதோ அவனைக் கனம்பண்ண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ரிடத்திலொருவர் அன்புகூருகிற கடனேயல்லாமல், மற்றொன்றிலும் ஒருவனுக்கும் கடன்படாதிருங்கள்; பிறனிடத்தில் அன்புகூருகிறவன் நியாயப்பிரமாணத்தை நிறைவேற்றுகி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ரிடத்திலொருவர் அன்புகூருகிற கடனேயல்லாமல், மற்றொன்றிலும் ஒருவனுக்கும் கடன்படாதிருங்கள்; பிறனிடத்தில் அன்புகூருகிறவன் நியாயப்பிரமாணத்தை நிறைவேற்றுகி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ப்படியென்றால், விபசாரம் செய்யாதிருப்பாயாக, கொலை செய்யாதிருப்பாயாக, களவு செய்யாதிருப்பாயாக, பொய்ச்சாட்சி சொல்லாதிருப்பாயாக, இச்சியாதிருப்பாயாக என்கிற இந்தக்கற்பனைகளும், வேறே எந்தக் கற்பனையும், உன்னிடத்தில் நீ அன்புகூருகிறதுபோலப் பிறனிடத்திலும் அன்புகூருவாயாக என்கிற ஒரே வார்த்தையிலே தொகையாய் அடங்கியிருக்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ப்படியென்றால், விபசாரம் செய்யாதிருப்பாயாக, கொலை செய்யாதிருப்பாயாக, களவு செய்யாதிருப்பாயாக, பொய்ச்சாட்சி சொல்லாதிருப்பாயாக, இச்சியாதிருப்பாயாக என்கிற இந்தக்கற்பனைகளும், வேறே எந்தக் கற்பனையும், உன்னிடத்தில் நீ அன்புகூருகிறதுபோலப் பிறனிடத்திலும் அன்புகூருவாயாக என்கிற ஒரே வார்த்தையிலே தொகையாய் அடங்கியிருக்கி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ன்பானது பிறனுக்குப் பொல்லாங்குசெய்யாது; ஆதலால் அன்பு நியாயப்பிரமாணத்தின் நிறைவேறுதலாயிருக்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ந்த மனுஷனும் மேலான அதிகாரமுள்ளவர்களுக்குக் கீழ்ப்படியக்கடவன்; ஏனென்றால், தேவனாலேயன்றி ஒரு அதிகாரமுமில்லை; உண்டாயிருக்கிற அதிகாரங்கள் தேவனாலே நியமிக்கப்பட்டிருக்கிற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ித்திரையைவிட்டு எழுந்திருக்கத்தக்க வேளையாயிற்றென்று, நாம் காலத்தை அறிந்தவர்களாய், இப்படி நடக்கவேண்டும்; நாம் விசுவாசிகளானபோது இரட்சிப்பு சமீபமாயிருந்ததைப் பார்க்கிலும் இப்பொழுது அது நமக்கு அதிக சமீபமாயிருக்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ித்திரையைவிட்டு எழுந்திருக்கத்தக்க வேளையாயிற்றென்று, நாம் காலத்தை அறிந்தவர்களாய், இப்படி நடக்கவேண்டும்; நாம் விசுவாசிகளானபோது இரட்சிப்பு சமீபமாயிருந்ததைப் பார்க்கிலும் இப்பொழுது அது நமக்கு அதிக சமீபமாயிருக்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ரவு சென்றுபோயிற்று, பகல் சமீபமாயிற்று; ஆகையால் அந்தகாரத்தின் கிரியைகளை நாம் தள்ளிவிட்டு, ஒளியின் ஆயுதங்களைத் தரித்துக்கொள்ளக்கடவோ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ரவு சென்றுபோயிற்று, பகல் சமீபமாயிற்று; ஆகையால் அந்தகாரத்தின் கிரியைகளை நாம் தள்ளிவிட்டு, ஒளியின் ஆயுதங்களைத் தரித்துக்கொள்ளக்கடவ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ளியாட்டும் வெறியும், வேசித்தனமும் காமவிகாரமும், வாக்குவாதமும் பொறாமையும் உள்ளவர்களாய் நடவாமல், பகலிலே நடக்கிறவர்கள்போலச் சீராய் நடக்கக்கடவ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ளியாட்டும் வெறியும், வேசித்தனமும் காமவிகாரமும், வாக்குவாதமும் பொறாமையும் உள்ளவர்களாய் நடவாமல், பகலிலே நடக்கிறவர்கள்போலச் சீராய் நடக்கக்கடவ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ுர்இச்சைகளுக்கு இடமாக உடலைப் பேணாமலிருந்து, கர்த்தராகிய இயேசுகிறிஸ்துவைத் தரித்துக்கொள்ள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ந்த மனுஷனும் மேலான அதிகாரமுள்ளவர்களுக்குக் கீழ்ப்படியக்கடவன்; ஏனென்றால், தேவனாலேயன்றி ஒரு அதிகாரமுமில்லை; உண்டாயிருக்கிற அதிகாரங்கள் தேவனாலே நியமிக்கப்பட்டிருக்கிற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தலால் அதிகாரத்திற்கு எதிர்த்து நிற்கிறவன் தேவனுடைய நியமத்திற்கு எதிர்த்து நிற்கிறான்; அப்படி எதிர்த்து நிற்கிறவர்கள் தங்களுக்குத் தாங்களே ஆக்கினையை வருவித்துக்கொள்ளுகிறார்கள்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தலால் அதிகாரத்திற்கு எதிர்த்து நிற்கிறவன் தேவனுடைய நியமத்திற்கு எதிர்த்து நிற்கிறான்; அப்படி எதிர்த்து நிற்கிறவர்கள் தங்களுக்குத் தாங்களே ஆக்கினையை வருவித்துக்கொள்ளுகிறார்கள்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லும் அதிகாரிகள் நற்கிரியைகளுக்கல்ல, துர்க்கிரியைகளுக்கே பயங்கரமாயிருக்கிறார்கள்; ஆகையால் நீ அதிகாரத்திற்குப் பயப்படாதிருக்கவேண்டுமானால், நன்மைசெய், அதினால் உனக்குப் புகழ்ச்சி உண்டா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லும் அதிகாரிகள் நற்கிரியைகளுக்கல்ல, துர்க்கிரியைகளுக்கே பயங்கரமாயிருக்கிறார்கள்; ஆகையால் நீ அதிகாரத்திற்குப் பயப்படாதிருக்கவேண்டுமானால், நன்மைசெய், அதினால் உனக்குப் புகழ்ச்சி உண்டா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க்கு நன்மை உண்டாகும்பொருட்டு, அவன் தேவஊழியக்காரனாயிருக்கிறான். நீ தீமைசெய்தால் பயந்திரு; பட்டயத்தை அவன் விருதாவாய்ப் பிடித்திருக்கவில்லை; தீமைசெய்கிறவன்மேல் கோபாக்கினை வரப்பண்ணும்படி, அவன் நீதியைச் செலுத்துகிற தேவஊழியக்காரனாயிருக்கிறான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க்கு நன்மை உண்டாகும்பொருட்டு, அவன் தேவஊழியக்காரனாயிருக்கிறான். நீ தீமைசெய்தால் பயந்திரு; பட்டயத்தை அவன் விருதாவாய்ப் பிடித்திருக்கவில்லை; தீமைசெய்கிறவன்மேல் கோபாக்கினை வரப்பண்ணும்படி, அவன் நீதியைச் செலுத்துகிற தேவஊழியக்காரனாயிருக்கிறான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75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ण्ड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इसलिये आधीन रहना न केवल उस क्रोध से परन्तु डर से अवश्य है, वरन विवेक भी यही गवाही दे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इसलिये कर भी दो, क्योंकि शासन करने वाले परमेश्वर के सेवक हैं, और सदा इसी काम में लगे रह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इसलिये हर एक का हक चुकाया करो, जिस कर चाहिए, उसे कर दो; जिसे महसूल चाहिए, उसे महसूल दो; जिस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डरना चाहिए, उस से डरो; जिस का आदर करना चाहिए उसका आदर कर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आपस के प्रेम से छोड़ और किसी बात में किसी के कर्जदार न हो; क्योंकि जो दूसरे से प्रेम रखता है, उ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व्यवस्था पूरी क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क्योंकि यह कि व्यभिचार न करना, हत्या न करना; चोरी न करना; लालच न करना; और इन को छोड़ और कोई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ज्ञा हो तो सब का सारांश इस बात में पाया जाता है, कि अपने पड़ोसी से अपने समान प्रेम रख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प्रेम पड़ोसी की कुछ बुराई नहीं करता, इसलिये प्रेम रखना व्यवस्था को पूरा करन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हर एक व्यक्ति प्रधान अधिकारियों के आधीन रहे; क्योंकि कोई अधिकार ऐसा नहीं, जो परमेश्वर की ओर स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समय को पहिचान कर ऐसा ही करो, इसलिये कि अब तुम्हारे लिये नींद से जाग उठने की घड़ी आ पहुंची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जिस समय हम ने विश्वास किया था, उस समय के विचार से अब हमारा उद्धार निकट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रात बहुत बीत गई है, और दिन निकलने पर है; इसलिये हम अन्धकार के कामों को तज कर ज्योति के हथिय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न्ध ल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जैसा दिन को सोहता है, वैसा ही हम सीधी चाल चलें; न कि लीला क्रीड़ा, और पियक्कड़पन, न व्यभिचार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ुचपन में, और न झगड़े और डाह म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वरन प्रभु यीशु मसीह को पहिन लो, और शरीर की अभिलाशाओं को पूरा करने का उपाय न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; और जो अधिकार हैं, वे परमेश्वर के ठहराए हु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इस से जो कोई अधिकार का विरोध करता है, वह परमेश्वर की विधि का साम्हना करता है, और साम्हना कर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ले दण्ड प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क्योंकि हाकिम अच्छे काम के नहीं, परन्तु बुरे काम के लिये डर का कारण हैं; सो यदि तू हाकिम से निड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ना चाहता है, तो अच्छा काम कर और उस की ओर से तेरी सराहना होगी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क्योंकि वह तेरी भलाई के लिये परमेश्वर का सेवक है। परन्तु यदि तू बुराई करे, तो डर; क्योंकि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लवार व्यर्थ लिये हुए नहीं और परमेश्वर का सेवक है; कि उसके क्रोध के अनुसार बुरे काम करने वाले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2026-08-03T21:08:14Z</dcterms:created>
  <dcterms:modified xsi:type="dcterms:W3CDTF">2026-08-03T21:08:14Z</dcterms:modified>
  <dc:title>रोमियों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