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ட்டணத்திலே ஒரு விதவையும் இருந்தாள்; அவள் அவனிடத்தில்போய்: எனக்கும் என் எதிராளிக்கும் இருக்கிற காரியத்தில் எனக்கு நியாயஞ்செய்யவேண்டும் என்று விண்ணப்பம்பண்னின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ட்டணத்திலே ஒரு விதவையும் இருந்தாள்; அவள் அவனிடத்தில்போய்: எனக்கும் என் எதிராளிக்கும் இருக்கிற காரியத்தில் எனக்கு நியாயஞ்செய்யவேண்டும் என்று விண்ணப்பம்பண்னின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ர் பன்னிருவரையும் தம்மிடத்தில் அழைத்து: இதோ, எருசலேமுக்குப் போகிறோம், மனுஷகுமாரனைக் குறித்துத் தீர்க்கதரிசிகளால் எழுதப்பட்டவைகளெல்லாம் நிறைவேற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ர் பன்னிருவரையும் தம்மிடத்தில் அழைத்து: இதோ, எருசலேமுக்குப் போகிறோம், மனுஷகுமாரனைக் குறித்துத் தீர்க்கதரிசிகளால் எழுதப்பட்டவைகளெல்லாம் நிறைவேற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குநாள் வரைக்கும் அவனுக்கு மனதில்லாதிருந்தது. பின்பு அவன் நான் தேவனுக்குப் பயப்படாமலும் மனுஷரை மதியாமலும் இருந்த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குநாள் வரைக்கும் அவனுக்கு மனதில்லாதிருந்தது. பின்பு அவன் நான் தேவனுக்குப் பயப்படாமலும் மனுஷரை மதியாமலும் இருந்த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ப்படியெனில், அவர் புறஜாதியாரிடத்தில் ஒப்புக்கொடுக்கப்பட்டு, பரியாசமும் நிந்தையும் அடைந்து, துப்பப்படுவ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ப்படியெனில், அவர் புறஜாதியாரிடத்தில் ஒப்புக்கொடுக்கப்பட்டு, பரியாசமும் நிந்தையும் அடைந்து, துப்பப்படுவ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விதவை என்னை எப்பொழுதும் தொந்தரவு செய்கிறபடியினால், இவள் அடிக்கடி வந்து என்னை அலட்டாதபடி இவளுக்கு நியாயஞ்செய்யவேண்டுமென்று தனக்குள்ளே சொல்லிக்கொண்டா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விதவை என்னை எப்பொழுதும் தொந்தரவு செய்கிறபடியினால், இவள் அடிக்கடி வந்து என்னை அலட்டாதபடி இவளுக்கு நியாயஞ்செய்யவேண்டுமென்று தனக்குள்ளே சொல்லிக்கொண்டா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ேதுரு அவரை நோக்கி: இதோ, நாங்கள் எல்லாவற்றையும் விட்டு, உம்மைப் பின்பற்றினோமே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ை வாரினால் அடித்து, கொலை செய்வார்கள்; மூன்றாம் நாளிலே அவர் உயிரோடே எழுந்திருப்பார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ை வாரினால் அடித்து, கொலை செய்வார்கள்; மூன்றாம் நாளிலே அவர் உயிரோடே எழுந்திருப்பார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கர்த்தர் அவர்களை நோக்கி: அநீதியுள்ள அந்த நியாயாதிபதி சொன்னதைச் சிந்தித்துப்பா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ில் ஒன்றையும் அவர்கள் உணரவில்லை; அவைகளின் பொருள் அவர்களுக்கு மறைவாயிருந்தது, அவர் சொன்னவைகளை அவர்கள் அறிந்துகொள்ள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ில் ஒன்றையும் அவர்கள் உணரவில்லை; அவைகளின் பொருள் அவர்களுக்கு மறைவாயிருந்தது, அவர் சொன்னவைகளை அவர்கள் அறிந்துகொள்ள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 அவர் எரிகோவுக்குச் சமீபமாய் வரும்போது, ஒரு குருடன் வழியருகே உட்கார்ந்து பிச்சைகேட்டுக்கொண்ட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ஜனங்கள் நடக்கிற சத்தத்தை அவன் கேட்டு, இதென்ன என்று விசார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சரேயனாகிய இயேசு போகிறார் என்று அவனுக்கு அறிவித்தார்கள். அப்பொழுது அவன் இயேசுவே, தாவீதின் குமாரனே, எனக்கு இரங்கும் என்று கூப்பி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யே தேவன் தம்மை நோக்கி இரவும் பகலும் கூப்பிடுகிறவர்களாகிய தம்மால் தெரிந்துகொள்ளப்பட்டவர்களின் விஷயத்தில் நீடிய பொறுமையுள்ளவராயிருந்து அவர்களுக்கு நியாயஞ்செய்யாமலிருப்பாரோ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யே தேவன் தம்மை நோக்கி இரவும் பகலும் கூப்பிடுகிறவர்களாகிய தம்மால் தெரிந்துகொள்ளப்பட்டவர்களின் விஷயத்தில் நீடிய பொறுமையுள்ளவராயிருந்து அவர்களுக்கு நியாயஞ்செய்யாமலிருப்பார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ோர்ந்துபோகாமல் எப்பொழுதும் ஜெபம்பண்ணவேண்டும் என்பதைக் குறித்து அவர்களுக்கு அவர் ஒரு உவமையைச் சொன்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ுன் நடப்பவர்கள் அவன் பேசாமலிருக்கும்படி அவனை அதட்டினார்கள். அவனோ: தாவீதின் குமாரனே, எனக்கு இரங்கும் என்று மிகவும் அதிகமாய்க் கூப்பி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க்கிரத்திலே அவர்களுக்கு நியாயஞ்செய்வாரென்று உங்களுக்குச் சொல்லுகிறேன். ஆகிலும் மனுஷகுமாரன் வரும்போது பூமியிலே விசுவாசத்தைக் காண்பாரோ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க்கிரத்திலே அவர்களுக்கு நியாயஞ்செய்வாரென்று உங்களுக்குச் சொல்லுகிறேன். ஆகிலும் மனுஷகுமாரன் வரும்போது பூமியிலே விசுவாசத்தைக் காண்பாரோ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நின்று, அவனைத் தம்மிடத்தில் கொண்டுவரும்படி சொன்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நின்று, அவனைத் தம்மிடத்தில் கொண்டுவரும்படி சொன்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தங்களை நீதிமான்களென்று நம்பி, மற்றவர்களை அற்பமாயெண்ணின சிலரைக்குறித்து, அவர் ஒரு உவமையைச் சொன்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ன் கிட்டவந்தபோது, அவர் அவனை நோக்கி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ன் கிட்டவந்தபோது, அவர் அவனை நோக்கி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மனுஷர் ஜெபம்பண்ணுபம்படி தேவாலயத்துக்குப் போனார்கள்; ஒருவன் பரிசேயன், மற்றவன் ஆயக்கார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் உனக்கு என்னசெய்யவேண்டும் என்றிருக்கிறாய் என்று கேட்டார். அதற்கு அவன்: ஆண்டவரே, நான் பார்வையடையவேண்ட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ோர்ந்துபோகாமல் எப்பொழுதும் ஜெபம்பண்ணவேண்டும் என்பதைக் குறித்து அவர்களுக்கு அவர் ஒரு உவமையைச் சொன்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ன் நின்று; தேவனே! நான் பறிகாரர், அநியாயக்காரர், விபசாரக்காரர் ஆகிய மற்ற மனுஷரைப்போலவும், இந்த ஆயக்காரனைப்போலவும் இராததனால் உம்மை ஸ்தோத்திரிக்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ன் நின்று; தேவனே! நான் பறிகாரர், அநியாயக்காரர், விபசாரக்காரர் ஆகிய மற்ற மனுஷரைப்போலவும், இந்த ஆயக்காரனைப்போலவும் இராததனால் உம்மை ஸ்தோத்திரிக்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ரத்தில் இரண்டுதரம் உபவாசிக்கிறேன்; என் சம்பாத்தியத்திலெல்லாம் தசமபாகம் செலுத்திவருகிறேன் என்று, தனக்குள்ளே ஜெபம்பண்ண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யக்காரன் தூரத்திலே நின்று, தன் கண்களையும் வானத்துக்கு ஏறெடுக்கத் துணியாமல், தன் மார்பிலே அடித்துக்கொண்டு; தேவனே! பாவியாகிய என்மேல் கிருபையாயிரு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யக்காரன் தூரத்திலே நின்று, தன் கண்களையும் வானத்துக்கு ஏறெடுக்கத் துணியாமல், தன் மார்பிலே அடித்துக்கொண்டு; தேவனே! பாவியாகிய என்மேல் கிருபையாயிரும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னை நோக்கி: நீ பார்வையடைவாயாக, உன் விசுவாசம் உன்னை இரட்சித்தத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 அவன் பார்வையடைந்து, தேவனை மகிமைப்படுத்திக்கொண்டே, அவருக்குப் பின்சென்றான். ஜனங்களெல்லாரும் அதைக் கண்டு, தேவனைப் புகழ்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 அவன் பார்வையடைந்து, தேவனை மகிமைப்படுத்திக்கொண்டே, அவருக்குப் பின்சென்றான். ஜனங்களெல்லாரும் அதைக் கண்டு, தேவனைப் புகழ்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ல்ல, இவனே நீதிமானாக்கப்பட்டவனாய்த் தன் வீட்டுக்குத் திரும்பிப்போனான் என்று உங்களுக்குச் சொல்லுகிறேன்; ஏனெனில் தன்னை உயர்த்துகிறவனெவனும் தாழ்த்தப்படுவான், தன்னைத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ல்ல, இவனே நீதிமானாக்கப்பட்டவனாய்த் தன் வீட்டுக்குத் திரும்பிப்போனான் என்று உங்களுக்குச் சொல்லுகிறேன்; ஏனெனில் தன்னை உயர்த்துகிறவனெவனும் தாழ்த்தப்படுவான், தன்னைத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தேவனுடைய ராஜ்யத்தினிமித்தம் வீட்டையாவது, பெற்றாரையாவது, சகோதாரையாவது, மனைவியையாவது, பிள்ளைகளையாவது விட்டுவிட்டவன் எவன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குழந்தைகளையும் அவர் தொடும்படிக்கு அவர்களை அவரிடத்தில் கொண்டுவந்தார்கள். சீஷர்கள் அதைக்கண்டு, கொண்டுவந்தவர்களை அதட்ட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குழந்தைகளையும் அவர் தொடும்படிக்கு அவர்களை அவரிடத்தில் கொண்டுவந்தார்கள். சீஷர்கள் அதைக்கண்டு, கொண்டுவந்தவர்களை அதட்ட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வோ அவைகளைக் கொண்டுவரும்படி கட்டளையிட்டு: சிறு பிள்ளைகளை என்னிடத்தில் வருகிறதற்கு இடங்கொடுங்கள், அவைகளைத் தடைபண்ணாதிருங்கள்; தேவனுடைய ராஜ்யம் அப்படிப்பட்டவர்களுடையது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வோ அவைகளைக் கொண்டுவரும்படி கட்டளையிட்டு: சிறு பிள்ளைகளை என்னிடத்தில் வருகிறதற்கு இடங்கொடுங்கள், அவைகளைத் தடைபண்ணாதிருங்கள்; தேவனுடைய ராஜ்யம் அப்படிப்பட்டவர்களுடையது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வனாகிலும் சிறுபிள்ளையைப்போல் தேவனுடைய ராஜ்யத்தை ஏற்றுக்கொள்ளாவிட்டால், அதில் பிரவேசிக்கமாட்ட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வனாகிலும் சிறுபிள்ளையைப்போல் தேவனுடைய ராஜ்யத்தை ஏற்றுக்கொள்ளாவிட்டால், அதில் பிரவேசிக்கமாட்ட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லைவன் ஒருவன் அவரை நோக்கி: நல்ல போதகரே, நித்திய ஜீவனைச் சுதந்தரித்துக்கொள்வதற்கு நான் என்ன செய்யவேண்டும் என்று கே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இயேசு: நீ என்னை நல்லவனென்று சொல்வானேன்? தேவன் ஒருவர் தவிர நல்லவன் ஒருவனும் இல்லைய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பசாரஞ் செய்யாதிருப்பாயாக, கொலைசெய்யாதிருப்பாயாக, களவுசெய்யாதிருப்பாயாக, பொய்ச்சாட்சி சொல்லாதிருப்பாயாக, உன் தகப்பனையும் உன் தாயையும் கனம்பண்ணுவாயாக என்கிற கற்பனைகளை நீ அறிந்திருக்கிறாயே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பசாரஞ் செய்யாதிருப்பாயாக, கொலைசெய்யாதிருப்பாயாக, களவுசெய்யாதிருப்பாயாக, பொய்ச்சாட்சி சொல்லாதிருப்பாயாக, உன் தகப்பனையும் உன் தாயையும் கனம்பண்ணுவாயாக என்கிற கற்பனைகளை நீ அறிந்திருக்கிறாயே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தேவனுடைய ராஜ்யத்தினிமித்தம் வீட்டையாவது, பெற்றாரையாவது, சகோதாரையாவது, மனைவியையாவது, பிள்ளைகளையாவது விட்டுவிட்டவன் எவன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ன் இவைகளையெல்லாம் என் சிறு வயதுமுதல் கைக்கொண்டிருக்கிறேன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தைக் கேட்டு: இன்னும் உன்னிடத்தில் ஒரு குறைவு உண்டு; உனக்கு உண்டானவைகளையெல்லாம் விற்றுத் தரித்திரருக்குக் கொடு அப்பொழுது பரலோகத்திலே உனக்குப் பொக்கிஷம் உண்டாயிருக்கும்; பின்பு என்னைப் பின்பற்றிவா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தைக் கேட்டு: இன்னும் உன்னிடத்தில் ஒரு குறைவு உண்டு; உனக்கு உண்டானவைகளையெல்லாம் விற்றுத் தரித்திரருக்குக் கொடு அப்பொழுது பரலோகத்திலே உனக்குப் பொக்கிஷம் உண்டாயிருக்கும்; பின்பு என்னைப் பின்பற்றிவா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தைக் கேட்டு: இன்னும் உன்னிடத்தில் ஒரு குறைவு உண்டு; உனக்கு உண்டானவைகளையெல்லாம் விற்றுத் தரித்திரருக்குக் கொடு அப்பொழுது பரலோகத்திலே உனக்குப் பொக்கிஷம் உண்டாயிருக்கும்; பின்பு என்னைப் பின்பற்றிவா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அதிக ஐசுவரியமுள்ளவனானபடியினால், இதைக் கேட்டபொழுது, மிகுந்த துக்கமடைந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மிகுந்த துக்கமடைந்ததை இயேசு கண்டு: ஐசுவரியமுள்ளவர்கள் தேவனுடைய ராஜ்யத்தில் பிரவேசிப்பது எவ்வளவு அரிதாயிருக்கிற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மிகுந்த துக்கமடைந்ததை இயேசு கண்டு: ஐசுவரியமுள்ளவர்கள் தேவனுடைய ராஜ்யத்தில் பிரவேசிப்பது எவ்வளவு அரிதாயிருக்கிற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ைக் கேட்டவர்கள்: அப்படியானால் யார் இரட்சிக்கப்படக்கூடும் என்ற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ர்: மனுஷரால் கூடாதவைகள் தேவனால் கூடும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பட்டணத்திலே ஒரு நியாயாதிபதி இருந்தான்; அவன் தேவனுக்குப் பயப்படாதவனும் மனுஷரை மதியாதவனுமாய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பட்டணத்திலே ஒரு நியாயாதிபதி இருந்தான்; அவன் தேவனுக்குப் பயப்படாதவனும் மனுஷரை மதியாதவனுமாய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ம்மையிலே அதிகமானவைகளையும், மறுமையிலே நித்திய ஜீவனையும் அடையாமற்போவ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শহরে একজন বিধবা ছিল৷ সে বার বার সেই বিচারকের কাছে এসে বলত, ‘আপনাকে দেখতে হবে য়েন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পক্ষের বিরুদ্ধে আমি ন্যায় বিচার পা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যীশু তাঁর বারোজন প্রেরিতকে একপাশে ডেকে নিয়ে গিয়ে বললেন, ‘শোন! আমরা জেরুশালেমে যাচ্ছি;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বাদীরা মানবপুত্রের বিষয়ে যা কিছু লিখে গেছেন, সে সবই পূর্ণ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ছু দিন ধরে সেই বিচারক তার কোন কথাই শুনতে চাইলেন না৷ কিন্তু এক সময় তিনি মনে মনে বললেন, ‘যদি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ঈশ্বরকে ভয় করি না আর মানুষকে মানি ন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হ্যাঁ, অইহুদীদের হাতে তাঁকে তুলে দেওযা হবে, তারা তাঁকে উপহাস করবে, গালাগালি দেবে, তাঁর গা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ুতু ছেট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বু এই বিধবা যখন আমায় এত বিরক্ত করছে তখন আমি দেখব সে য়েন ন্যায় বিচার পায়, তাহলে সে আর বার 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 আমাকে জ্বালাতন করবে না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খন পিতর বললেন, ‘দেখুন, আমরা তো সব কিছু ছেড়ে ছুড়ে আপনার অনুসারী হয়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তারা তাঁকে কশাঘাত করবে ও শেষ পর্যন্ত হত্যাই করবে; আর তৃতীয় দিনে মৃত্যুর মধ্য থেক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নরুত্থিত হ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রপর প্রভু বললেন, ‘লক্ষ্য কর! ঐ অধার্মিক বিচারকর্তা কি বল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িনি কি বলতে চাইছেন, প্রেরিতেরা কিন্তু তার কিছুই বুঝতে পারলেন না৷ তিনি য়ে কি বলছেন তা ত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ুঝতে পারলেন না, কারণ এসব কথার অর্থ তাদের কাছে গোপন রাখা হ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যীশু যখন যিরীহোর কাছাকাছি পৌঁছালেন, তখন সেখানে রাস্তার ধারে বসে একজন অন্ধ ভিক্ষা কর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অনেক লোকজন যাওযার আওযাজ শুনে সেই ভিখারী ব্যাপার কি তা জিজ্ঞাসা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লোকেরা তাঁকে বলল, ‘নাসরতীয় যীশু সেখান দিয়ে যাচ্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হলে ঈশ্বর কি তাঁর মনোনীত লোকেরা, যাঁরা দিন-রাত তাঁকে ডাকছে, তারা য়েন ন্যায় বিচার পায়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বেন না? তিনি কি তাদের সাহায্য করতে অযথা দেরী করব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নিরাশ না হয়ে তাদের য়ে সব সময় প্রার্থনা করা উচিত, তা বোঝাতে গিয়ে যীশু তাদের এই দৃষ্টান্ত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তখন সে চিত্‌কার করে বলে উঠল, ‘হে দাযূদের বংশধর যীশু, আমাকে দয়া করু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তোমাদের বলছি, তিনি তাদের পক্ষে ন্যায় বিচার করবেনই আর তা তাড়াতাড়িই করবেন৷ যাইহোক, মানব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খন আসবেন, তখন কি তিনি এই পৃথিবীতে বিশ্বাস দেখতে পাব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য়ে সব লোক সেই ভীড়ের সামনে ছিল তারা তাকে চুপ করতে বলল, কিন্তু সে আরও চিত্‌কার করে বলল, ‘হ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যূদের বংশধর আমায় দয়া করুন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াঁরা নিজেদেরকে ধার্মিক মনে করত আর অন্যকে তুচ্ছ করত, তাদের উদ্দেশ্যে তিনি এই দৃষ্টান্তটি দ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যীশু থেমে গেলেন, তিনি সেই অন্ধকে তাঁর কাছে নিয়ে আসতে বললেন৷ সেই অন্ধ তাঁর কাছে এলে পর তিনি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জ্ঞাসা কর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‘দুজন লোক মন্দিরে প্রার্থনা করার জন্য গেল; তাদের মধ্যে একজন ফরীশী আর অন্য জন কর-আদায়কার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‘তুমি কি চাও? তোমার জন্য আমি কি করব?’সে বলল, ‘প্রভু, আমি য়েন দেখতে পা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ফরীশী দাঁড়িয়ে নিজের সম্বন্ধে এইভাবে প্রার্থনা করতে লাগল, ‘য়ে ঈশ্বর, আমি তোমায় ধন্যবাদ দিচ্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আমি অন্য সব লোকদের মতো নই; দস্য়ু, প্রতারক, ব্যভিচারী অথবা এই কর-আদায়কারীর মতো ন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ি সপ্তাহে দুদিন উপোস করি, আর আমার আয়ের দশ ভাগের একভাগ দান কর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‘কিন্তু সেই কর-আদায়কারী দাঁড়িয়ে স্বর্গের দিকে মুখ তুলে তাকাতেও সাহস করল না, বরং সে বু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পড়াতে চাপড়াতে বলল, ‘হে ঈশ্বর, আমি পাপী! আমার প্রতি দযা কর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যীশু তাকে বললেন, ‘বেশ! তুমি চোখে দেখতে পাও, তোমার বিশ্বাসই তোমাকে সুস্থ কর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সঙ্গে সঙ্গে সে দেখতে পেল আর ঈশ্বরের প্রশংসা করতে করতে যীশুর পেছনে পেছনে চলল৷ যাঁরা এই ঘটনা দেখ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ঈশ্বরের প্রশংসা কর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তোমাদের বলছি, এই কর-আদায়কারী ধার্মিক প্রতিপন্ন হয়ে বাড়ি চলে গেল কিন্তু ঐ ফরীশী নয়৷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উ নিজেকে বড় করে তাকে ছোট করা হবে; আর য়ে নিজেকে ছোট করে তাকে বড় করা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যীশু তখন তাদের বললেন, ‘আমি তোমাদের সত্যি বলছি যাঁরা ঈশ্বরের রাজ্যের জন্য ঘর-বাড়ি, স্ত্র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লোকেরা একসময় তাদের ছোট ছোট ছেলেমেয়েদের যীশুর কাছে নিয়ে এল য়েন তিনি তাদের স্পর্শ করে আশীর্বা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৷ এই দেখে শিষ্যরা তাদের খুব ধমক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যীশু সেই ছেলেমেয়েদের তাঁর কাছে ডাকলেন, আর বললেন, ‘ছোট ছোট ছেলেমেয়েদের আমার কাছে আস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ও, তাদের বারণ করো না, কারণ এই শিশুদের মতো লোকদের জন্যই তো ঈশ্বরের রাজ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তোমাদের সত্যি বলছি, যদি কেউ শিশুর মতো ঈশ্বরের রাজ্যকে গ্রহণ না করে তবে সে কোনমতে তা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বেশ করতে পারবে না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ইহুদীদের একজন দলনেতা তাঁকে জিজ্ঞেস করল, ‘হে সদগুরু, অনন্ত জীবন পেতে হলে আমাকে কি করতে হব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ীশু তাঁকে বললেন, ‘তুমি আমায় সত্ বলছ, কেন? ঈশ্বর ছাড়া আর কেউ সত্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ুমি তো ঈশ্বরের সব আজ্ঞা জান, ব্যভিচার কোর না, নরহত্যা করো না, চুরি করো না, মিথ্যা সাক্ষী দি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, তোমরা বাবা-মাকে সম্মান করো৷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ই-বোন, মা-বাবা কিংবা ছেলে-মেয়ে ত্যাগ কর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সে বলল, ‘আমি ছোটবেলা থেকেই সে সব পালন করে আস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কথা শুনে যীশু তাকে বললেন, ‘কিন্তু তোমার মধ্যে একটি বিষয়ের এখনও ত্রুটি আছে৷ তোমার যা কিছু আ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সব বিক্রি করে তা গরীবদের মধ্যে বিলিয়ে দাও, তাহলে স্বর্গে তোমার ধন-সম্পদ জমা হবে, তারপর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সরণ ক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এই কথা শুনে তার খুবই দুঃখ হল, কারণ তার প্রচুর ধন-সম্পদ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ীশু তাকে দুঃখিত হতে দেখে বললেন, ‘যাদের ধন-সম্পদ আছে তাদের পক্ষে ঈশ্বরের রাজ্যে প্রবেশ করা ক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ঠি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হ্যাঁ, একজন ধনীর পক্ষে ঈশ্বরের রাজ্যে প্রবেশ করা অপেক্ষা ছুঁচের মধ্য দিয়ে উটের পার হওযা সহজ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য়ে সব লোক একথা শুনল তারা বলে উঠল, ‘তাহলে কে উদ্ধার পেতে পার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ীশু বললেন, ‘মানুষের পক্ষে যা সন্ভব নয় ঈশ্বরের পক্ষে তা সন্ভ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িনি বললেন, ‘কোন এক শহরে একজন বিচারক ছিলেন৷ তিনি ঈশ্বরকে ভয় করতেন না, আবার মানুষকে গ্রাহ্য করত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ারা প্রত্যেকে এ জীবনেই সেই সব বহুগুণে ফিরে পাবে, এছাড়া আগামী যুগে লাভ করবে অনন্ত জীব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2026-07-30T23:19:03Z</dcterms:created>
  <dcterms:modified xsi:type="dcterms:W3CDTF">2026-07-30T23:19:03Z</dcterms:modified>
  <dc:title>லூக்கா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