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presProps" Target="presProps.xml"/>
  <Relationship Id="rId82" Type="http://schemas.openxmlformats.org/officeDocument/2006/relationships/viewProps" Target="viewProps.xml"/>
  <Relationship Id="rId8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Yet because this widow troubles me, I will avenge her, lest by her continual coming she weary m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Yet because this widow troubles me, I will avenge her, lest by her continual coming she weary m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Lord said, Hear what the unjust judge say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shall not God avenge his own elect, which cry day and night unto him, though he bear long with them?]]></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shall not God avenge his own elect, which cry day and night unto him, though he bear long with them?]]></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shall not God avenge his own elect, which cry day and night unto him, though he bear long with them?]]></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tell you that he will avenge them speedily. Nevertheless when the Son of man comes, shall he find faith on the earth?]]></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tell you that he will avenge them speedily. Nevertheless when the Son of man comes, shall he find faith on the earth?]]></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poke this parable unto certain which trusted in themselves that they were righteous, and despised other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poke this parable unto certain which trusted in themselves that they were righteous, and despised other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he spoke a parable unto them to this end, that men ought always to pray, and not to faint;]]></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wo men went up into the temple to pray; the one a Pharisee, and the other a publica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 Pharisee stood and prayed thus with himself, God, I thank you, that I am not as other men are, extortionists, unjust, adulterers, or even as this publica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 Pharisee stood and prayed thus with himself, God, I thank you, that I am not as other men are, extortionists, unjust, adulterers, or even as this publican.]]></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 fast twice in the week, I give tithes of all that I posses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 fast twice in the week, I give tithes of all that I posses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publican, standing far off, would not lift up so much as his eyes unto heaven, but stroke upon his breast, saying, God be merciful to me a sinn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publican, standing far off, would not lift up so much as his eyes unto heaven, but stroke upon his breast, saying, God be merciful to me a sinn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ell you, this man went down to his house justified rather than the other: for every one that exalts himself shall be brought low; and he that humbles himself shall be exalte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ell you, this man went down to his house justified rather than the other: for every one that exalts himself shall be brought low; and he that humbles himself shall be exalte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ell you, this man went down to his house justified rather than the other: for every one that exalts himself shall be brought low; and he that humbles himself shall be exalte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he spoke a parable unto them to this end, that men ought always to pray, and not to faint;]]></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brought unto him also infants, that he would touch them: but when his disciples saw it, they rebuked them.]]></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brought unto him also infants, that he would touch them: but when his disciples saw it, they rebuked the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Jesus called them unto him, and said, Suffer little children to come unto me, and forbid them not: for of such is the kingdom of Go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Jesus called them unto him, and said, Suffer little children to come unto me, and forbid them not: for of such is the kingdom of God.]]></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Verily I say unto you, Whosoever shall not receive the kingdom of God as a little child shall in no wise enter therei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Verily I say unto you, Whosoever shall not receive the kingdom of God as a little child shall in no wise enter therei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a certain ruler asked him, saying, Good Master, what shall I do to inherit eternal lif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a certain ruler asked him, saying, Good Master, what shall I do to inherit eternal lif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Jesus said unto him, Why call you me good? none is good, save one, that is, Go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You know the commandments, Do not commit adultery, Do not kill, Do not steal, Do not bear false witness, Honour your father and your mother.]]></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aying, There was in a city a judge, which feared not God, neither regarded ma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You know the commandments, Do not commit adultery, Do not kill, Do not steal, Do not bear false witness, Honour your father and your mother.]]></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You know the commandments, Do not commit adultery, Do not kill, Do not steal, Do not bear false witness, Honour your father and your mother.]]></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said, All these have I kept from my youth up.]]></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when Jesus heard these things, he said unto him, Yet lack you one thing: sell all that you have, and distribute unto the poor, and you shall have treasure in heaven: and come, follow m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when Jesus heard these things, he said unto him, Yet lack you one thing: sell all that you have, and distribute unto the poor, and you shall have treasure in heaven: and come, follow m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when Jesus heard these things, he said unto him, Yet lack you one thing: sell all that you have, and distribute unto the poor, and you shall have treasure in heaven: and come, follow me.]]></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when he heard this, he was very sorrowful: for he was very rich.]]></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Jesus saw that he was very sorrowful, he said, How hardly shall they that have riches enter into the kingdom of Go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Jesus saw that he was very sorrowful, he said, How hardly shall they that have riches enter into the kingdom of Go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it is easier for a camel to go through a needle's eye, than for a rich man to enter into the kingdom of G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aying, There was in a city a judge, which feared not God, neither regarded man:]]></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it is easier for a camel to go through a needle's eye, than for a rich man to enter into the kingdom of God.]]></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that heard it said, Who then can be saved?]]></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aid, The things which are impossible with men are possible with God.]]></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Then Peter said, Lo, we have left all, and followed you.]]></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said unto them, Verily I say unto you, There is no man that has left house, or parents, or brethren, or wife, or children, for the kingdom of God's sak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said unto them, Verily I say unto you, There is no man that has left house, or parents, or brethren, or wife, or children, for the kingdom of God's sake,]]></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Who shall not receive manifold more in this present time, and in the world to come life everlasting.]]></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Who shall not receive manifold more in this present time, and in the world to come life everlasting.]]></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he took unto him the twelve, and said unto them, Behold, we go up to Jerusalem, and all things that are written by the prophets concerning the Son of man shall be accomplishe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he took unto him the twelve, and said unto them, Behold, we go up to Jerusalem, and all things that are written by the prophets concerning the Son of man shall be accomplishe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was a widow in that city; and she came unto him, saying, Avenge me of mine adversary.]]></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For he shall be delivered unto the Gentiles, and shall be mocked, and spitefully pleaded, and spitted on:]]></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For he shall be delivered unto the Gentiles, and shall be mocked, and spitefully pleaded, and spitted on:]]></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y shall scourge him, and put him to death: and the third day he shall rise again.]]></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ey understood none of these things: and this saying was hid from them, neither knew they the things which were spoken.]]></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ey understood none of these things: and this saying was hid from them, neither knew they the things which were spoken.]]></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it came to pass, that as he was come nigh unto Jericho, a certain blind man sat by the way side begging:]]></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it came to pass, that as he was come nigh unto Jericho, a certain blind man sat by the way side begging:]]></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hearing the multitude pass by, he asked what it meant.]]></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y told him, that Jesus of Nazareth passes by.]]></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y told him, that Jesus of Nazareth passes by.]]></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was a widow in that city; and she came unto him, saying, Avenge me of mine adversary.]]></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he cried, saying, Jesus, you son of David, have mercy on me.]]></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he cried, saying, Jesus, you son of David, have mercy on me.]]></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they which went before rebuked him, that he should hold his peace: but he cried so much the more, You son of David, have mercy on me.]]></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And Jesus stood, and commanded him to be brought unto him: and when he was come near, he asked him,]]></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Saying, What will you that I shall do unto you? And he said, Lord, that I may receive my sight.]]></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Saying, What will you that I shall do unto you? And he said, Lord, that I may receive my sight.]]></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Jesus said unto him, Receive your sight: your faith has saved you.]]></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immediately he received his sight, and followed him, glorifying God: and all the people, when they saw it, gave praise unto God.]]></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immediately he received his sight, and followed him, glorifying God: and all the people, when they saw it, gave praise unto Go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would not for a while: but afterward he said within himself, Though I fear not God, nor regard ma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would not for a while: but afterward he said within himself, Though I fear not God, nor regard ma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5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லூக்கா : 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ந்த விதவை என்னை எப்பொழுதும் தொந்தரவு செய்கிறபடியினால், இவள் அடிக்கடி வந்து என்னை அலட்டாத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வளுக்கு நியாயஞ்செய்யவேண்டுமென்று தனக்குள்ளே சொல்லிக்கொண்டா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ன்னும் கர்த்தர் அவர்களை நோக்கி: அநீதியுள்ள அந்த நியாயாதிபதி சொன்னதைச் சிந்தித்துப்பா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ந்தப்படியே தேவன் தம்மை நோக்கி இரவும் பகலும் கூப்பிடுகிறவர்களாகிய தம்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ந்துகொள்ளப்பட்டவர்களின் விஷயத்தில் நீடிய பொறுமையுள்ளவராயிருந்து அவர்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ஞ்செய்யாமலிருப்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சீக்கிரத்திலே அவர்களுக்கு நியாயஞ்செய்வாரென்று உங்களுக்குச் சொல்லுகிறேன். ஆகிலும் மனுஷ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து பூமியிலே விசுவாசத்தைக் காண்பாரோ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ன்றியும், தங்களை நீதிமான்களென்று நம்பி, மற்றவர்களை அற்பமாயெண்ணின சிலரைக்குறித்து, அவர்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வமையைச் 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ர்ந்துபோகாமல் எப்பொழுதும் ஜெபம்பண்ணவேண்டும் என்பதைக் குறித்து அவர்களுக்கு அவர் ஒரு உவமையை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ரண்டு மனுஷர் ஜெபம்பண்ணுபம்படி தேவாலயத்துக்குப் போனார்கள்; ஒருவன் பரிசேயன், மற்றவன் ஆயக்கா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ரிசேயன் நின்று; தேவனே! நான் பறிகாரர், அநியாயக்காரர், விபசாரக்காரர் ஆகிய மற்ற மனுஷரைப்போல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 ஆயக்காரனைப்போலவும் இராததனால் உம்மை ஸ்தோத்தி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வாரத்தில் இரண்டுதரம் உபவாசிக்கிறேன்; என் சம்பாத்தியத்திலெல்லாம் தசமபாகம் செலுத்திவரு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தனக்குள்ளே ஜெபம்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ஆயக்காரன் தூரத்திலே நின்று, தன் கண்களையும் வானத்துக்கு ஏறெடுக்கத் துணியாமல், தன் மார்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த்துக்கொண்டு; தேவனே! பாவியாகிய என்மேல் கிருபையாயிரு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வனல்ல, இவனே நீதிமானாக்கப்பட்டவனாய்த் தன் வீட்டுக்குத் திரும்பிப்போனான் என்று உங்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ன்; ஏனெனில் தன்னை உயர்த்துகிறவனெவனும் தாழ்த்தப்படுவான், தன்னைத் தாழ்த்துகி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த்தப்படுவா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ன்பு குழந்தைகளையும் அவர் தொடும்படிக்கு அவர்களை அவரிடத்தில் கொண்டுவந்தார்கள். சீஷ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கண்டு, கொண்டுவந்தவர்களை அத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யேசுவோ அவைகளைக் கொண்டுவரும்படி கட்டளையிட்டு: சிறு பிள்ளைகளை என்னிடத்தில் வருகிற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ங்கொடுங்கள், அவைகளைத் தடைபண்ணாதிருங்கள்; தேவனுடைய ராஜ்யம் அப்படிப்பட்டவர்களுடை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எவனாகிலும் சிறுபிள்ளையைப்போல் தேவனுடைய ராஜ்யத்தை ஏற்றுக்கொள்ளாவிட்டால், அதில் பிரவேசிக்கமா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மெய்யாகவே உங்களுக்குச் சொல்லு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ப்பொழுது தலைவன் ஒருவன் அவரை நோக்கி: நல்ல போதகரே, நித்திய ஜீவனைச் சுதந்தரித்துக்கொள்வதற்கு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 செய்யவேண்டும்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தற்கு இயேசு: நீ என்னை நல்லவனென்று சொல்வானேன்? தேவன் ஒருவர் தவிர நல்லவன் ஒருவனும் இ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விபசாரஞ் செய்யாதிருப்பாயாக, கொலைசெய்யாதிருப்பாயாக, களவுசெய்யாதிருப்பாயாக, பொய்ச்சாட்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ஒரு பட்டணத்திலே ஒரு நியாயாதிபதி இருந்தான்; அவன் தேவனுக்குப் பயப்படாதவனும் மனு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திருப்பாயாக, உன் தகப்பனையும் உன் தாயையும் கனம்பண்ணுவாயாக என்கிற கற்பனைகளை நீ அறிந்திருக்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தற்கு அவன் இவைகளையெல்லாம் என் சிறு வயதுமுதல் கைக்கொண்டிருக்கிறே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இயேசு அதைக் கேட்டு: இன்னும் உன்னிடத்தில் ஒரு குறைவு உண்டு; உனக்கு உண்டானவைகளையெல்லாம் விற்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ரருக்குக் கொடு அப்பொழுது பரலோகத்திலே உனக்குப் பொக்கிஷம் உண்டாயிருக்கும்; பின்பு என்னை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பற்றிவா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ன் அதிக ஐசுவரியமுள்ளவனானபடியினால், இதைக் கேட்டபொழுது, மிகுந்த துக்கம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வன் மிகுந்த துக்கமடைந்ததை இயேசு கண்டு: ஐசுவரியமுள்ளவர்கள் தேவனுடைய ராஜ்யத்தில் பிரவேசிப்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வ்வளவு அரி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ஐசுவரியவான் தேவனுடைய ராஜ்யத்தில் பிரவேசிப்பதைப்பார்க்கிலும், ஒட்டகமானது ஊசியின் காதிலே நுழை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தவனுமா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ளிதாயிருக்கும்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தைக் கேட்டவர்கள்: அப்படியானால் யார் இரட்சிக்கப்படக்கூடு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தற்கு அவர்: மனுஷரால் கூடாதவைகள் தேவனால் கூடும்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ப்பொழுது பேதுரு அவரை நோக்கி: இதோ, நாங்கள் எல்லாவற்றையும் விட்டு, உம்மைப் பின்பற்றினோ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தற்கு அவர்: தேவனுடைய ராஜ்யத்தினிமித்தம் வீட்டையாவது, பெற்றாரையாவது, சகோதாரையாவது, மனைவியையா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களையாவது விட்டுவிட்டவன் எ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இம்மையிலே அதிகமானவைகளையும், மறுமையிலே நித்திய ஜீவனையும் அடையாமற்போவதில்லையென்று மெய்யாக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ச் சொல்லு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பின்பு அவர் பன்னிருவரையும் தம்மிடத்தில் அழைத்து: இதோ, எருசலேமுக்குப் போகிறோம், மனுஷகுமார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த்துத் தீர்க்கதரிசிகளால் எழுதப்பட்டவைகளெல்லாம் நிறைவே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ந்தப் பட்டணத்திலே ஒரு விதவையும் இருந்தாள்; அவள் அவனிடத்தில்போய்: எனக்கும் என் எதிரா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எப்படியெனில், அவர் புறஜாதியாரிடத்தில் ஒப்புக்கொடுக்கப்பட்டு, பரியாசமும் நிந்தையும் அடை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ப்ப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ரை வாரினால் அடித்து, கொலை செய்வார்கள்; மூன்றாம் நாளிலே அவர் உயிரோடே எழுந்திருப்பார்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இவைகளில் ஒன்றையும் அவர்கள் உணரவில்லை; அவைகளின் பொருள் அவர்களுக்கு மறைவாயிருந்தது,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வைகளை அவர்கள் அறிந்துகொள்ள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பின்பு அவர் எரிகோவுக்குச் சமீபமாய் வரும்போது, ஒரு குருடன் வழியருகே உட்கா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ச்சைகேட்டுக்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ஜனங்கள் நடக்கிற சத்தத்தை அவன் கேட்டு, இதென்ன என்று விசா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நசரேயனாகிய இயேசு போகிறார் என்று அவனுக்கு அறிவித்தார்கள். அப்பொழுது அவன் இயேசுவே, தாவீ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 எனக்கு இரங்கும் என்று கூ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ற காரியத்தில் எனக்கு நியாயஞ்செய்யவேண்டும் என்று விண்ணப்பம்பண்னினா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முன் நடப்பவர்கள் அவன் பேசாமலிருக்கும்படி அவனை அதட்டினார்கள். அவனோ: தாவீதின் குமாரனே, எ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ங்கும் என்று மிகவும் அதிகமாய்க் கூ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இயேசு நின்று, அவனைத் தம்மிடத்தில் கொண்டுவரும்படி 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அவன் கிட்டவந்தபோது, அவர் அவனை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நான் உனக்கு என்னசெய்யவேண்டும் என்றிருக்கிறாய் என்று கேட்டார். அதற்கு அவன்: ஆண்டவரே,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யடைய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இயேசு அவனை நோக்கி: நீ பார்வையடைவாயாக, உன் விசுவாசம் உன்னை இரட்சித்தது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உடனே அவன் பார்வையடைந்து, தேவனை மகிமைப்படுத்திக்கொண்டே, அவருக்குப் பின்சென்றான். ஜனங்களெல்லா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 கண்டு, தேவனைப் புகழ்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வெகுநாள் வரைக்கும் அவனுக்கு மனதில்லாதிருந்தது. பின்பு அவன் நான் தேவனுக்குப் பயப்படாமலும் மனு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மலும் இருந்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8]]></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2026-06-10T05:25:28Z</dcterms:created>
  <dcterms:modified xsi:type="dcterms:W3CDTF">2026-06-10T05:25:28Z</dcterms:modified>
  <dc:title>லூக்கா : 18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