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ுடனே எகிப்துக்கு வருவேன்; நான் உன்னைத் திரும்பவும் வரப்பண்ணுவேன்; யோசேப்பு தன் கையால் உன் கண்களை மூடுவான் என்று சொன்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ன்பு, யாக்கோபு பெயெர்செபாவிலிருந்து பிரயாணம் புறப்பட்டான். இஸ்ரவேலின் குமாரர் தங்கள் தகப்பனாகிய யாக்கோபையும் தங்கள் குழந்தைகளையும் தங்கள் மனைவிகளையும் பார்வோன் அனுப்பின வண்டிகளின்மேல் ஏற்றிக்கொண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ப் பின்பு, யாக்கோபு பெயெர்செபாவிலிருந்து பிரயாணம் புறப்பட்டான். இஸ்ரவேலின் குமாரர் தங்கள் தகப்பனாகிய யாக்கோபையும் தங்கள் குழந்தைகளையும் தங்கள் மனைவிகளையும் பார்வோன் அனுப்பின வண்டிகளின்மேல் ஏற்றிக்கொண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ஆடுமாடுகளையும், தாங்கள் கானான் தேசத்தில் சம்பாதித்த தங்கள் பொருட்களையும் சேர்த்துக்கொண்டு, யாக்கோபும் அவன் சந்ததியார் யாவரும் எகிப்துக்குப் 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தன் குமாரரையும் தன் குமாரரின் குமாரரையும் தன் குமாரத்திகளையும் தன் சந்ததியார் அனைவரையும் எகிப்துக்குத் தன்னோடே அழைத்துக்கொண்டுபோ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கிப்துக்கு வந்த இஸ்ரவேலரின் நாமங்களாவன: யாக்கோபும் அவனுடைய குமாரரும்; யாக்கோபுடைய மூத்தகுமாரனான ரூப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கிப்துக்கு வந்த இஸ்ரவேலரின் நாமங்களாவன: யாக்கோபும் அவனுடைய குமாரரும்; யாக்கோபுடைய மூத்தகுமாரனான ரூப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ூபனுடைய குமாரர் ஆனோக்கு, பல்லூ, எஸ்ரோன், கர்மீ என்ப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மியோனுடைய குமாரர் எமுவேல், யாமின், ஓகாத், யாகீன், சொகார், கானானிய ஸ்திரீயின் குமாரனாகிய சவுல் என்பவ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லேவியினுடைய குமாரர் கெர்சோன், கோகாத், மெராரி என்பவ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, கோசேன் நாட்டில் குடியிருக்கும்படி, அவனை நோக்கி: எங்கள் பிதாக்களைப்போல, உமது அடியாராகிய நாங்களும் எங்கள் சிறுவயதுமுதல் இதுவரைக்கும் மேய்ப்பர்களாயிருக்கிறோம் என்று சொல்லுங்கள்; மேய்ப்பர்கள் எல்லாரும் எகிப்தியருக்கு அருவருப்பாயிருக்கிறார்கள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ூதாவினுடைய குமாரர் ஏர், ஓனான், சேலா, பாரேஸ், சேரா என்பவர்கள்; அவர்களில் ஏரும் ஓனானும் கானான் தேசத்தில் இறந்து போனார்கள்; பாரேசுடைய குமாரர் எஸ்ரோன், ஆமூல் என்பவ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ூதாவினுடைய குமாரர் ஏர், ஓனான், சேலா, பாரேஸ், சேரா என்பவர்கள்; அவர்களில் ஏரும் ஓனானும் கானான் தேசத்தில் இறந்து போனார்கள்; பாரேசுடைய குமாரர் எஸ்ரோன், ஆமூல் என்பவ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சக்காருடைய குமாரர் தோலா, பூவா, யோபு, சிம்ரோன் என்பவ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ெபுலோனுடைய குமாரர் செரேத், ஏலோன், யக்லேல் என்பவ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ர்கள் லேயாளின் சந்ததியார்; அவள் இவர்களையும் தீனாள் என்னும் ஒரு குமாரத்தியையும் பதான்அராமிலே யாக்கோபுக்குப் பெற்றாள்; அவன் குமாரரும் அவன் குமாரத்திகளுமாகிய எல்லாரும் முப்பத்துமூன்று பே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ர்கள் லேயாளின் சந்ததியார்; அவள் இவர்களையும் தீனாள் என்னும் ஒரு குமாரத்தியையும் பதான்அராமிலே யாக்கோபுக்குப் பெற்றாள்; அவன் குமாரரும் அவன் குமாரத்திகளுமாகிய எல்லாரும் முப்பத்துமூன்று பே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ாத்துடைய குமாரர் சிப்பியோன், அகி, சூனி, எஸ்போன், ஏரி, அரோதி, அரேலி என்பவ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சேருடைய குமாரர் இம்னா, இஸ்வா, இஸ்வி பெரீயா என்பவர்கள்; இவர்களுடைய சகோதரி செராக்கு என்பவள்; பெரீயாவின் குமாரர் ஏபேர், மல்கியேல் என்ப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சேருடைய குமாரர் இம்னா, இஸ்வா, இஸ்வி பெரீயா என்பவர்கள்; இவர்களுடைய சகோதரி செராக்கு என்பவள்; பெரீயாவின் குமாரர் ஏபேர், மல்கியேல் என்ப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ர்கள் லாபான் தன் குமாரத்தியாகிய லேயாளுக்குக் கொடுத்த சில்பாளுடைய பிள்ளைகள்; அவள் இந்தப் பதினாறுபேரையும் யாக்கோபுக்குப் பெற்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, கோசேன் நாட்டில் குடியிருக்கும்படி, அவனை நோக்கி: எங்கள் பிதாக்களைப்போல, உமது அடியாராகிய நாங்களும் எங்கள் சிறுவயதுமுதல் இதுவரைக்கும் மேய்ப்பர்களாயிருக்கிறோம் என்று சொல்லுங்கள்; மேய்ப்பர்கள் எல்லாரும் எகிப்தியருக்கு அருவருப்பாயிருக்கிறார்கள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ர்கள் லாபான் தன் குமாரத்தியாகிய லேயாளுக்குக் கொடுத்த சில்பாளுடைய பிள்ளைகள்; அவள் இந்தப் பதினாறுபேரையும் யாக்கோபுக்குப் பெற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ாக்கோபின் மனைவியாகிய ராகேலுடைய குமாரர் யோசேப்பு, பென்யமீன் என்பவ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ுக்கு எகிப்து தேசத்திலே மனாசேயும் எப்பிராயீமும் பிறந்தார்கள்; அவர்களை ஓன் பட்டணத்து ஆசாரியனாகிய போத்திபிராவின் குமாரத்தியாகிய ஆஸ்நாத் அவனுக்குப் பெற்ற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ுக்கு எகிப்து தேசத்திலே மனாசேயும் எப்பிராயீமும் பிறந்தார்கள்; அவர்களை ஓன் பட்டணத்து ஆசாரியனாகிய போத்திபிராவின் குமாரத்தியாகிய ஆஸ்நாத் அவனுக்குப் பெற்ற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ென்யமீனுடைய குமாரர் பேலா, பெகேர், அஸ்பேல், கேரா, நாகமான், ஏகி, ரோஷ், முப்பிம், உப்பிம், ஆர்து என்பவ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கேல் யாக்கோபுக்குப் பெற்ற குமாரராகிய இவர்கள் எல்லாரும் பதினாலுபே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கேல் யாக்கோபுக்குப் பெற்ற குமாரராகிய இவர்கள் எல்லாரும் பதினாலுபே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ணுடைய குமாரன் உசீம் என்ப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ப்தலியின் குமாரர் யாத்சியேல், கூனி, எத்சேர், சில்லேம் என்பவ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ர்கள் லாபான் தன் குமாரத்தியாகிய ராகேலுக்குக் கொடுத்த பில்காள் யாக்கோபுக்குப் பெற்றவர்கள்; இவர்கள் எல்லாரும் ஏழுபே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தனக்கு உண்டான யாவையும் சேர்த்துக்கொண்டு புறப்பட்டுப் பெயர்செபாவுக்குப் போய், தன் தகப்பனாகிய ஈசாக்குடைய தேவனுக்குப் பலியிட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வர்கள் லாபான் தன் குமாரத்தியாகிய ராகேலுக்குக் கொடுத்த பில்காள் யாக்கோபுக்குப் பெற்றவர்கள்; இவர்கள் எல்லாரும் ஏழுபே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க்கோபுடைய குமாரரின் மனைவிகளைத் தவிர, அவனுடைய கர்ப்பப் பிறப்பாயிருந்து அவன் மூலமாய் எகிப்திலே வந்தவர்கள் எல்லாரும் அறுபத்தாறு பே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சேப்புக்கு எகிப்திலே பிறந்த குமாரர் இரண்டுபேர்; ஆக எகிப்துக்குப் போன யாக்கோபின் குடும்பத்தார் எழுபதுபே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ோசேப்புக்கு எகிப்திலே பிறந்த குமாரர் இரண்டுபேர்; ஆக எகிப்துக்குப் போன யாக்கோபின் குடும்பத்தார் எழுபதுபே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ோசேன் நாட்டிலே தன்னை யோசேப்பு சந்திக்க வரும்படி சொல்ல, யூதாவைத் தனக்கு முன்னாக அவனிடத்தில் யாக்கோபு அனுப்பினான்; அவர்கள் கோசேனிலே சேர்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ோசேன் நாட்டிலே தன்னை யோசேப்பு சந்திக்க வரும்படி சொல்ல, யூதாவைத் தனக்கு முன்னாக அவனிடத்தில் யாக்கோபு அனுப்பினான்; அவர்கள் கோசேனிலே சேர்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சேப்பு தன் இரதத்தை ஆயத்தப்படுத்தி, அதின்மேல் ஏறி, தன் தகப்பனாகிய இஸ்ரவேலைச் சந்திக்கும்படி போய், அவனைக் கண்டு, அவனுடைய கழுத்தைக் கட்டிக்கொண்டு, வெகுநேரம் அவன் கழுத்தைவிடாமல் அழு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சேப்பு தன் இரதத்தை ஆயத்தப்படுத்தி, அதின்மேல் ஏறி, தன் தகப்பனாகிய இஸ்ரவேலைச் சந்திக்கும்படி போய், அவனைக் கண்டு, அவனுடைய கழுத்தைக் கட்டிக்கொண்டு, வெகுநேரம் அவன் கழுத்தைவிடாமல் அழு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இஸ்ரவேல் யோசேப்பைப் பார்த்து: நீ இன்னும் உயிரோடிருக்கிறாயே, நான் உன் முகத்தைக் கண்டேன், எனக்கு இப்போது மரணம் வந்தாலும் வரட்டும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இஸ்ரவேல் யோசேப்பைப் பார்த்து: நீ இன்னும் உயிரோடிருக்கிறாயே, நான் உன் முகத்தைக் கண்டேன், எனக்கு இப்போது மரணம் வந்தாலும் வரட்ட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தனக்கு உண்டான யாவையும் சேர்த்துக்கொண்டு புறப்பட்டுப் பெயர்செபாவுக்குப் போய், தன் தகப்பனாகிய ஈசாக்குடைய தேவனுக்குப் பலியிட்ட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, யோசேப்பு தன் சகோதரரையும் தன் தகப்பனுடைய குடும்பத்தாரையும் நோக்கி: நான் பார்வோனிடத்துக்குப் போய், கானான்தேசத்திலிருந்து என் சகோதரரும் என் தகப்பன் குடும்பத்தாரும் என்னிடத்தில் வந்திருக்கி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, யோசேப்பு தன் சகோதரரையும் தன் தகப்பனுடைய குடும்பத்தாரையும் நோக்கி: நான் பார்வோனிடத்துக்குப் போய், கானான்தேசத்திலிருந்து என் சகோதரரும் என் தகப்பன் குடும்பத்தாரும் என்னிடத்தில் வந்திருக்கி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மேய்ப்பர்கள், ஆடுமாடுகளை மேய்க்கிறது அவர்கள் தொழில்; அவர்கள் தங்கள் ஆடுமாடுகளையும் தங்களுக்கு உண்டான எல்லாவற்றையும் கொண்டுவந்தார்கள் என்று அவருக்குச் சொல்லுகிற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மேய்ப்பர்கள், ஆடுமாடுகளை மேய்க்கிறது அவர்கள் தொழில்; அவர்கள் தங்கள் ஆடுமாடுகளையும் தங்களுக்கு உண்டான எல்லாவற்றையும் கொண்டுவந்தார்கள் என்று அவருக்குச் சொல்லுகிற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ார்வோன் உங்களை அழைத்து, உங்கள் தொழில் என்ன என்று கேட்டால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ன்று இரவிலே தேவன் இஸ்ரவேலுக்குத் தரிசனமாகி: யாக்கோபே, யாக்கோபே என்று கூப்பிட்டார்; அவன் இதோ, அடியேன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: நான் தேவன், நான் உன் தகப்பனுடைய தேவன் நீ எகிப்து தேசத்துக்குப்போகப் பயப்படவேண்டாம்; அங்கே உன்னைப் பெரிய ஜாதியாக்க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: நான் தேவன், நான் உன் தகப்பனுடைய தேவன் நீ எகிப்து தேசத்துக்குப்போகப் பயப்படவேண்டாம்; அங்கே உன்னைப் பெரிய ஜாதியாக்கு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ுடனே எகிப்துக்கு வருவேன்; நான் உன்னைத் திரும்பவும் வரப்பண்ணுவேன்; யோசேப்பு தன் கையால் உன் கண்களை மூடுவான் என்று சொன்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ी आंखों पर लग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याकूब बेर्शेबा से चला: और इस्राएल के पुत्र अपने पिता याकूब, और अपने बाल-बच्चों, और स्त्र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उन गाडिय़ों पर, जो फिरौन ने उनके ले आने को भेजी थी, चढ़ाकर चल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वे अपनी भेड़-बकरी, गाय-बैल, और कनान देश में अपने इकट्ठा किए हुए सारे धन को ले कर मिस्र में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ाकूब अपने बेटे-बेटियों, पोते-पोतियों, निदान अपने वंश भर को अपने संग मिस्र में ले आ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ाकूब के साथ जो इस्राएली, अर्थात उसके बेटे, पोते, आदि मिस्र में आए, उनके नाम ये हैं: याकूब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ेठा तो रूबेन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रूबेन के पुत्र, हनोक, पललू, हेस्रोन, और कर्म्मी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शिमोन के पुत्र, यमूएल, यामीन, ओहद, याकीन, सोहर, और एक कनानी स्त्री से जन्मा हुआ शाऊल भ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लेवी के पुत्र, गेर्शोन, कहात, और मरारी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ब यह कहना कि तेरे दास लड़कपन से ले कर आज तक पशुओं को पालते आए हैं, वरन हमारे पुरखा भी ऐसा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यहूदा के एर, ओनान, शेला, पेरेस, और जेरह नाम पुत्र हुए तो थे; पर एर और ओनान कनान देश में मर ग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। और पेरेस के पुत्र, हेस्त्रोन और हामूल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इस्साकार के पुत्र, तोला, पुब्बा, योब और शिम्रोन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जबूलून के पुत्र, सेरेद, एलोन, और यहलेल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लिआ: के पुत्र, जो याकूब से पद्दनराम में उत्पन्न हुए थे, उनके बेटे पोते ये ही थे, और इन से अधि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उसके साथ एक बेटी दीना को भी जन्म दिया: यहां तक तो याकूब के सब वंश वाले तैंतीस प्राणी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फिर गाद के पुत्र, सिय्योन, हाग्गी, शूनी, एसबोन, एरी, अरोदी, और अरेली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आशेर के पुत्र, यिम्ना, यिश्वा, यिस्त्री, और बरीआ थे, और उनकी बहिन सेरह थी। और बरीआ के पुत्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ेबेर और मल्कीएल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जिल्पा, जिसे लाबान ने अपनी बेटी लिआ: को दिया था, उसके बेटे पोते आदि ये ही थे; सो उसके द्व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े थे। इस से तुम गोशेन देश में रहने पाओगे; क्योंकि सब चरवाहों से मिस्री लोग घृणा कर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कूब के सोलह प्राणी उत्पन्न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याकूब की पत्नी राहेल के पुत्र यूसुफ और बिन्यामीन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मिस्र देश में ओन के याजक पोतीपेरा की बेटी आसनत से यूसुफ के ये पुत्र उत्पन्न हुए, अर्थ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श्शे और एप्रैम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बिन्यामीन के पुत्र, बेला, बेकेर, अश्बेल, गेरा, नामान, एही, रोश, मुप्पीम, हुप्पीम, और आर्द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राहेल के पुत्र जो याकूब से उत्पन्न हुए उनके ये ही पुत्र थे; उसके ये सब बेटे पोते चौदह प्राण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फिर दान का पुत्र हुशीम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नप्ताली के पुत्र, यहसेल, गूनी, सेसेर, और शिल्लेम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बिल्हा, जिसे लाबान ने अपनी बेटी राहेल को दिया, उस के बेटे पोते ये ही हैं; उसके द्वारा याकूब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इस्राएल अपना सब कुछ ले कर कूच करके बेर्शेबा को गया, और वहां अपने पिता इसहाक के परमेश्वर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ंश में सात प्राणी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याकूब के निज वंश के जो प्राणी मिस्र में आए, वे उसकी बहुओं को छोड़ सब मिलकर छियासठ प्राणी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यूसुफ के पुत्र, जो मिस्र में उससे उत्पन्न हुए, वे दो प्राणी थे: इस प्रकार याकूब के घरा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प्राणी मिस्र में आए सो सब मिलकर सत्तर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फिर उसने यहूदा को अपने आगे यूसुफ के पास भेज दिया, कि वह उसको गोशेन का मार्ग दिखाए; और वे गोशे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श में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ब यूसुफ अपना रथ जुतवाकर अपने पिता इस्राएल से भेंट करने के लिये गोशेन देश को गया, और उससे भें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के उसके गले से लिपटा और कुछ देर तक उसके गले से लिपटा हुआ रो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इस्राएल ने यूसुफ से कहा, मैं अब मरने से भी प्रसन्न हूं, क्योंकि तुझे जीवित पाया और तेरा मुं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लिदान चढ़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ब यूसुफ ने अपने भाइयों से और अपने पिता के घराने से कहा, मैं जा कर फिरौन को यह समाचार दूंग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े भाई और मेरे पिता के सारे घराने के लोग, जो कनान देश में रहते थे, वे मेरे पास आ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वे लोग चरवाहे हैं, क्योंकि वे पशुओं को पालते आए हैं; इसलिये वे अपनी भेड़-बकरी, गाय-बैल, औ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उनका है, सब ले आ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ब फिरौन तुम को बुलाके पूछे, कि तुम्हारा उद्यम क्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परमेश्वर ने इस्राएल से रात को दर्शन में कहा, हे याकूब हे याकूब। उसने कहा, क्या आज्ञ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ने कहा, मैं ईश्वर तेरे पिता का परमेश्वर हूं, तू मिस्र में जाने से मत डर; क्योंकि मैं तुझ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ां एक बड़ी जाति बन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ैं तेरे संग संग मिस्र को चलता हूं; और मैं तुझे वहां से फिर निश्चय ले आऊंगा; और यूसुफ अपना हा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2026-08-02T21:20:49Z</dcterms:created>
  <dcterms:modified xsi:type="dcterms:W3CDTF">2026-08-02T21:20:49Z</dcterms:modified>
  <dc:title>ஆதியாகமம் : 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