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க்க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ேசிக்கும் கர்த்த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என் நேச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ே, எல்லா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யிரும் என் உறவ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றைவிட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ுளில் வெளிச்ச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ஒளி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தைக்கு நல் தீப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ன் ஜோதி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ாங்கும்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2026-07-30T17:13:40Z</dcterms:created>
  <dcterms:modified xsi:type="dcterms:W3CDTF">2026-07-30T17:13:40Z</dcterms:modified>
  <dc:title>துதிப் பாடல்கள் : 851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