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2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கள் படகின்மேல் மோதியே ஆழத்தி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ல்மேல் நடந்து வந்து கர்த்தரே என்னைத் தூக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ல் நீக்கியவர் அமைதிப்படுத்த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் சூழ்ந்த லோகத்தில் இமைப்பொழுதும் தூங்க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மணிபோல என்னை கர்த்தர் இயேசு கா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னங்களால் நிறைந்து காலமெல்லாம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ஞ்சிடேன் அஞ்சி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 என்னோடிருப்பதால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ப் பள்ளத்தாக்கில் நான் கடந்த வேளை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ே என்னோடிருந்து தேற்றினார் தம் கோல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்திரம் நிரம்பி வழிய ஆவியால் அபிஷேக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2026-07-31T14:58:55Z</dcterms:created>
  <dcterms:modified xsi:type="dcterms:W3CDTF">2026-07-31T14:58:55Z</dcterms:modified>
  <dc:title>துதிப் பாடல்கள் : 573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