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66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ைகள் படகின்மேல் மோதியே ஆழத்தின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ல்மேல் நடந்து வந்து கர்த்தரே என்னைத் தூக்கி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ல் நீக்கியவர் அமைதிப்படுத்தி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ுள் சூழ்ந்த லோகத்தில் இமைப்பொழுதும் தூங்காம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மணிபோல என்னை கர்த்தர் இயேசு காத்த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னங்களால் நிறைந்து காலமெல்லாம் பா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ஞ்சிடேன் அஞ்சி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இயேசு என்னோடிருப்பதால்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ணப் பள்ளத்தாக்கில் நான் கடந்த வேளைகள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ே என்னோடிருந்து தேற்றினார் தம் கோலின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்திரம் நிரம்பி வழிய ஆவியால் அபிஷேகி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2026-09-15T13:53:30Z</dcterms:created>
  <dcterms:modified xsi:type="dcterms:W3CDTF">2026-09-15T13:53:30Z</dcterms:modified>
  <dc:title>துதிப் பாடல்கள் : 573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