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கிறிஸ்துவினுடைய பாடுகள் எங்களிடத்தில் பெருகுகிறதுபோல, கிறிஸ்துவினாலே எங்களுக்கு ஆறுதலும் பெருகு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நாங்கள் உபத்திரவப்பட்டாலும் அது உங்கள் ஆறுதலுக்கும் இரட்சிப்புக்கும் ஏதுவாகும்; நாங்கள் ஆறுதலடைந்தாலும் அதுவும் உங்கள் ஆறுதலுக்கும் இரட்சிப்புக்கும் ஏதுவாகும்; நாங்கள் பாடுபடுகிறதுபோல நீங்களும் பாடுபட்டுச் சகிக்கிறதினாலே அந்த இரட்சிப்பு பலன்செய்கிற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தலால், நாங்கள் உபத்திரவப்பட்டாலும் அது உங்கள் ஆறுதலுக்கும் இரட்சிப்புக்கும் ஏதுவாகும்; நாங்கள் ஆறுதலடைந்தாலும் அதுவும் உங்கள் ஆறுதலுக்கும் இரட்சிப்புக்கும் ஏதுவாகும்; நாங்கள் பாடுபடுகிறதுபோல நீங்களும் பாடுபட்டுச் சகிக்கிறதினாலே அந்த இரட்சிப்பு பலன்செய்கிற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ங்களோடேகூடப் பாடுபடுகிறதுபோல எங்களோடேகூட ஆறுதலும் அடைகிறீர்களென்று நாங்கள் அறிந்து, உங்களைக்குறித்து உறுதியான நம்பிக்கையுள்ளவர்களாயிருக்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ங்கள் எங்களோடேகூடப் பாடுபடுகிறதுபோல எங்களோடேகூட ஆறுதலும் அடைகிறீர்களென்று நாங்கள் அறிந்து, உங்களைக்குறித்து உறுதியான நம்பிக்கையுள்ளவர்களாயிருக்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சகோதரரே, ஆசியாவில் எங்களுக்கு நேரிட்ட உபத்திரவத்தை நீங்கள் அறியாதிருக்க எங்களுக்கு மனதில்லை. என்னவெனில், பிழைப்போம் என்ற நம்பிக்கை அற்றுப்போகத்தக்கதாக, எங்கள் பலத்திற்கு மிஞ்சின அதிக பாரமான வருத்தம் எங்களுக்கு உண்டா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சகோதரரே, ஆசியாவில் எங்களுக்கு நேரிட்ட உபத்திரவத்தை நீங்கள் அறியாதிருக்க எங்களுக்கு மனதில்லை. என்னவெனில், பிழைப்போம் என்ற நம்பிக்கை அற்றுப்போகத்தக்கதாக, எங்கள் பலத்திற்கு மிஞ்சின அதிக பாரமான வருத்தம் எங்களுக்கு உண்ட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எங்கள்மேல் நம்பிக்கையாயிராமல், மரித்தோரை எழுப்புகிற தேவன்மேல் நம்பிக்கையாயிருக்கத்தக்கதாக, மரணம் வருமென்று நாங்கள் எங்களுக்குள்ளே நிச்சயித்திருந்த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ங்கள் எங்கள்மேல் நம்பிக்கையாயிராமல், மரித்தோரை எழுப்புகிற தேவன்மேல் நம்பிக்கையாயிருக்கத்தக்கதாக, மரணம் வருமென்று நாங்கள் எங்களுக்குள்ளே நிச்சயித்திருந்த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ப்பட்ட மரணத்தினின்றும் அவர் எங்களைத் தப்புவித்தார், இப்பொழுதும் தப்புவிக்கிறார், இன்னும் தப்புவிப்பார் என்று அவரை நம்பியிருக்கிற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ிய பவுலும், சகோதரனாகிய தீமோத்தேயும், கொரிந்து பட்டணத்திலுள்ள தேவனுடைய சபைக்கும், அகாயா நாடெங்குமுள்ள எல்லாப் பரிசுத்தவான்களுக்கும் எழுதுகிறதாவ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ப்பட்ட மரணத்தினின்றும் அவர் எங்களைத் தப்புவித்தார், இப்பொழுதும் தப்புவிக்கிறார், இன்னும் தப்புவிப்பார் என்று அவரை நம்பியிருக்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டிப்பட்ட மரணத்தினின்றும் அவர் எங்களைத் தப்புவித்தார், இப்பொழுதும் தப்புவிக்கிறார், இன்னும் தப்புவிப்பார் என்று அவரை நம்பியிருக்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மூலமாய் எங்களுக்கு உண்டான தயவுக்காக அநேகரால் எங்கள் நிமித்தம் ஸ்தோத்திரங்கள் செலுத்தப்படும்பொருட்டு, நீங்களும் விண்ணப்பத்தினால் எங்களுக்கு உதவிசெய்ய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ேகர்மூலமாய் எங்களுக்கு உண்டான தயவுக்காக அநேகரால் எங்கள் நிமித்தம் ஸ்தோத்திரங்கள் செலுத்தப்படும்பொருட்டு, நீங்களும் விண்ணப்பத்தினால் எங்களுக்கு உதவிசெய்ய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ற்கேற்ற ஞானத்தோடே நடவாமல், தேவனுடைய கிருபையினால் நாங்கள் உலகத்திலேயும், விசேஷமாக உங்களிடத்திலேயும், கபடமில்லாமல் திவ்விய உண்மையோடே நடந்தோமென்று, எங்கள் மனது எங்களுக்குச் சொல்லுஞ்சாட்சியே எங்கள் புகழ்ச்சிய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ற்கேற்ற ஞானத்தோடே நடவாமல், தேவனுடைய கிருபையினால் நாங்கள் உலகத்திலேயும், விசேஷமாக உங்களிடத்திலேயும், கபடமில்லாமல் திவ்விய உண்மையோடே நடந்தோமென்று, எங்கள் மனது எங்களுக்குச் சொல்லுஞ்சாட்சியே எங்கள் புகழ்ச்சிய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ம்சத்திற்கேற்ற ஞானத்தோடே நடவாமல், தேவனுடைய கிருபையினால் நாங்கள் உலகத்திலேயும், விசேஷமாக உங்களிடத்திலேயும், கபடமில்லாமல் திவ்விய உண்மையோடே நடந்தோமென்று, எங்கள் மனது எங்களுக்குச் சொல்லுஞ்சாட்சியே எங்கள் புகழ்ச்சியாய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நீங்கள் வாசித்தும் ஒத்துக்கொண்டுமிருக்கிற காரியங்களையேயன்றி, வேறொன்றையும் நாங்கள் உங்களுக்கு எழுதவில்லை; முடிவுபரியந்தமும் அப்படியே ஒத்துக்கொள்வீர்களென்று நம்பிய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நீங்கள் வாசித்தும் ஒத்துக்கொண்டுமிருக்கிற காரியங்களையேயன்றி, வேறொன்றையும் நாங்கள் உங்களுக்கு எழுதவில்லை; முடிவுபரியந்தமும் அப்படியே ஒத்துக்கொள்வீர்களென்று நம்பிய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ினுடைய நாளிலே நீங்கள் எங்களுக்குப் புகழ்ச்சியாயிருப்பதுபோல, நாங்களும் உங்களுக்குப் புகழ்ச்சியாயிருக்கிறதை ஒருவாறு ஒத்துக்கொண்டிருக்கிறீர்களே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ுடைய சித்தத்தினாலே இயேசுகிறிஸ்துவின் அப்போஸ்தலனாகிய பவுலும், சகோதரனாகிய தீமோத்தேயும், கொரிந்து பட்டணத்திலுள்ள தேவனுடைய சபைக்கும், அகாயா நாடெங்குமுள்ள எல்லாப் பரிசுத்தவான்களுக்கும் எழுதுகிறதாவ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கிய இயேசுவினுடைய நாளிலே நீங்கள் எங்களுக்குப் புகழ்ச்சியாயிருப்பதுபோல, நாங்களும் உங்களுக்குப் புகழ்ச்சியாயிருக்கிறதை ஒருவாறு ஒத்துக்கொண்டிருக்கிறீர்கள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இப்படிப்பட்ட நம்பிக்கையைக் கொண்டிருக்கிறபடியினால், உங்களுக்கு இரண்டாந்தரமும் பிரயோஜனமுண்டாகும்படி, முதலாவது உங்களிடத்தில் வரவ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உங்கள் ஊர்வழியாய் மக்கெதோனியா நாட்டுக்குப் போகவும், மக்கெதோனியாவை விட்டு மறுபடியும் உங்களிடத்திற்கு வரவும், உங்களால் யூதேயா தேசத்துக்கு வழிவிட்டனுப்பப்படவும் யோசனையாயிருந்த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உங்கள் ஊர்வழியாய் மக்கெதோனியா நாட்டுக்குப் போகவும், மக்கெதோனியாவை விட்டு மறுபடியும் உங்களிடத்திற்கு வரவும், உங்களால் யூதேயா தேசத்துக்கு வழிவிட்டனுப்பப்படவும் யோசனையாயிருந்த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யோசித்தது வீணாக யோசித்தேனோ? அல்லது ஆம் ஆம் என்கிறதும், அல்ல அல்ல என்கிறதும், என்னிடத்திலே இருக்கத்தக்கதாக, நான் யோசிக்கிறவைகளை மாம்சத்தின்படி யோசிக்கிறேனோ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 நான் யோசித்தது வீணாக யோசித்தேனோ? அல்லது ஆம் ஆம் என்கிறதும், அல்ல அல்ல என்கிறதும், என்னிடத்திலே இருக்கத்தக்கதாக, நான் யோசிக்கிறவைகளை மாம்சத்தின்படி யோசிக்கிறேன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ங்கள் உங்களுக்குச் சொன்னவார்த்தை ஆம் அல்ல என்று இருக்கவில்லை; அதற்கு உண்மையுள்ள தேவனே சாட்சி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ாலும், சில்வானுவினாலும், தீமோத்தேயுவினாலும், உங்களுக்குள்ளே பிரசங்கிக்கப்பட்ட தேவகுமாரனாகிய இயேசுகிறிஸ்துவும் ஆம் என்றும் அல்ல என்றும் இராமல், ஆம் என்றே இருக்கி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ன்னாலும், சில்வானுவினாலும், தீமோத்தேயுவினாலும், உங்களுக்குள்ளே பிரசங்கிக்கப்பட்ட தேவகுமாரனாகிய இயேசுகிறிஸ்துவும் ஆம் என்றும் அல்ல என்றும் இராமல், ஆம் என்றே இ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ால் தேவனுக்கு மகிமையுண்டாகும்படி, தேவனுடைய வாக்குத்தத்தங்களெல்லாம் இயேசுகிறிஸ்துவுக்குள் ஆம் என்றும், அவருக்குள் ஆமென் என்றும் இருக்கிறத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பிதாவாகிய தேவனாலும், கர்த்தராகிய இயேசுகிறிஸ்துவினாலும், உங்களுக்குக் கிருபையும் சமாதானமும் உண்டாவத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ங்களால் தேவனுக்கு மகிமையுண்டாகும்படி, தேவனுடைய வாக்குத்தத்தங்களெல்லாம் இயேசுகிறிஸ்துவுக்குள் ஆம் என்றும், அவருக்குள் ஆமென் என்றும் இருக்கிறத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ங்களோடேகூட எங்களையும் கிறிஸ்துவுக்குள் ஸ்திரப்படுத்தி, நம்மை அபிஷேகம்பண்ணினவர் தேவனே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நம்மை முத்திரித்து, நம்முடைய இருதயங்களில் ஆவியென்னும் அச்சாரத்தையும் கொடுத்திருக்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லும் நான் உங்களைத் தப்பவிடும்படிக்கு இதுவரைக்கும் கொரிந்துபட்டணத்திற்கு வராதிருக்கிறேனென்று, என் ஆத்துமாவின்பேரில் தேவனையே சாட்சியாகக் கோர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ேலும் நான் உங்களைத் தப்பவிடும்படிக்கு இதுவரைக்கும் கொரிந்துபட்டணத்திற்கு வராதிருக்கிறேனென்று, என் ஆத்துமாவின்பேரில் தேவனையே சாட்சியாகக் கோர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விசுவாசத்திற்கு நாங்கள் அதிகாரிகளாயிராமல், உங்கள் சந்தோஷத்திற்குச் சகாயராயிருக்கிறோம்; விசுவாசத்தினாலே நிலைநிற்கிறீர்களே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ங்கள் விசுவாசத்திற்கு நாங்கள் அதிகாரிகளாயிராமல், உங்கள் சந்தோஷத்திற்குச் சகாயராயிருக்கிறோம்; விசுவாசத்தினாலே நிலைநிற்கிறீர்களே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கர்த்தராகிய இயேசுகிறிஸ்துவின் பிதாவாகிய தேவனும், இரக்கங்களின் பிதாவும், சகலவிதமான ஆறுதலின் தேவனுமாயிருக்கிறவருக்கு ஸ்தோத்திர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மது கர்த்தராகிய இயேசுகிறிஸ்துவின் பிதாவாகிய தேவனும், இரக்கங்களின் பிதாவும், சகலவிதமான ஆறுதலின் தேவனுமாயிருக்கிறவருக்கு ஸ்தோத்திர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ல் எங்களுக்கு அருளப்படுகிற ஆறுதலினாலே, எந்த உபத்திரவத்திலாகிலும் அகப்படுகிறவர்களுக்கு நாங்கள் ஆறுதல் செய்யத் திராணியுள்ளவர்களாகும்படி, எங்களுக்கு வரும் சகல உபத்திரவங்களிலேயும் அவரே எங்களுக்கு ஆறுதல்செய்கிறவ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ல் எங்களுக்கு அருளப்படுகிற ஆறுதலினாலே, எந்த உபத்திரவத்திலாகிலும் அகப்படுகிறவர்களுக்கு நாங்கள் ஆறுதல் செய்யத் திராணியுள்ளவர்களாகும்படி, எங்களுக்கு வரும் சகல உபத்திரவங்களிலேயும் அவரே எங்களுக்கு ஆறுதல்செய்கிறவ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ப்படியெனில், கிறிஸ்துவினுடைய பாடுகள் எங்களிடத்தில் பெருகுகிறதுபோல, கிறிஸ்துவினாலே எங்களுக்கு ஆறுதலும் பெருக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76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స్తరించ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మేము శ్రమ పొందినను మీ ఆదరణకొరకును రక్షణకొరకును పొందుదుము; మేమాదరణ పొందినను మీ ఆదరణకొర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ుదుము. ఈ ఆదరణ, మేముకూడ పొందుచున్నట్టి ఆ శ్రమలను ఓపికతో సహించుటకు కార్యసాధకమై 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ీరు శ్రమలలో ఏలాగు పాలివారైయున్నారో, ఆలాగే ఆదరణలోను పాలివారైయున్నారని యెరుగుదుమ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మ్మునుగూర్చిన మా నిరీక్షణ స్థిరమైయ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సహో దరులారా, ఆసియలో మాకు తటస్థించిన శ్రమనుగూర్చి మీకు తెలియకుండుట మాకిష్టములేదు; అదేదనగా మే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్రదుకుదుమను నమ్మకములేక యుండునట్లుగా, మా శక్తికి మించిన అత్యధిక భారమువలన క్రుంగిపోతివి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మరియు మృతులను లేపు దేవునియందేగాని, మాయందే మేము నమి్మక యుంచకుండునట్లు మరణమగుదుమను నిశ్చ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మట్టుకు మాకు కలిగియ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ఆయన అట్టి గొప్ప మరణమునుండి మమ్మును తప్పించెను, ఇక ముందుకును తప్పించును. మరియు మాకొర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దేవుని చిత్తమువలన క్రీస్తు యేసుయొక్క అపొస్తలుడైన పౌలును, మన సహోదరుడైన తిమోతియును, కొరింథులో న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ార్థనచేయుటవలన మీరు కూడ సహాయము చేయుచుండగా, ఆయన ఇక ముందుకును మమ్మును తప్పించునని ఆయనయందు నిరీక్ష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లవారమై య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ందువలన అనేకుల ప్రార్థన ద్వారా, మాకు కలిగిన కృపావరముకొరకు అనేకులచేత మా విషయమై కృతజ్ఞతాస్తుత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ింప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ా అతిశయమేదనగా, లౌకిక జ్ఞానము ననుసరింపక, దేవుడనుగ్రహించు పరిశుద్ధతతోను నిష్కాపట్యముతోను దేవు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ృపనే అనుసరించి లోకములో నడుచుకొంటి మనియు, విశేషముగా మీయెడలను నడుచుకొంటిమనియు, మా మనస్సాక్ష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క్ష్యమిచ్చుటయ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మీరు చదువుకొని పూర్తిగా గ్రహించిన సంగతులు తప్ప, మరేవియు మీకు వ్రాయుట లేదు; కడవరకు వీ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ప్పుకొందురని నిరీ క్షించుచున్నా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మన ప్రభువైన యేసుయొక్క దినమందు మీరు మాకేలాగో, ఆలాగే మేము మీకును అతిశయకారణమై యుందుమని,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 సంఘమునకును, అకయయందంతటనున్న పరిశుద్ధులకందరికిని శుభమని చెప్పి వ్రాయు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ంత మట్టుకు మమ్మును ఒప్పుకొనియ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రియు ఈ నమి్మకగలవాడనై మీకు రెండవ కృపా వరము లభించునట్లు మొదట మీయొద్దకు వచ్చ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ీ యొద్దనుండి మాసిదోనియకు వెళ్లి మాసిదోనియనుండి మరల మీయొద్దకు వచ్చి, మీచేత యూదయకు సాగన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డవలెనని ఉద్దేశ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కావున నేనీలాగు ఉద్దేశించి చపలచిత్తుడనుగా నడుచుకొంటినా? అవును అవునని చెప్పుచు, కాదు కాదనునట్ట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వర్తింపవలెనని నా యోచనలను శరీరానుసారముగా యోచించుచున్నాన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దేవుడు నమ్మదగినవాడు గనుక మేము మీకు చెప్పిన వాక్యము అవునని చెప్పి కాదనునట్టుగా ఉండ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ాచేత, అనగా నా చేతను సిల్వాను చేతను తిమోతిచేతను, మీలో ప్రకటింపబడిన దేవుని కుమారుడగు యేసుక్రీస్త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ునని చెప్పి కాదనువాడై యుండలేదు గాని ఆయన అవుననువాడై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దేవుని వాగ్దానములు ఎన్నియైనను అన్నియు క్రీస్తునందు అవునన్నట్టుగానే యున్నవి గనుక మనద్వార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మన తండ్రియైన దేవునినుండియు ప్రభువైన యేసుక్రీస్తు నుండియు కృపయు సమాధానమును మీకు కలుగును 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నికి మహిమ కలుగుటకై అవి ఆయనవలన నిశ్చయములై 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ీతో కూడ క్రీస్తునందు నిలిచియుండునట్లుగా మమ్మును స్థిరపరచి అభిషేకించినవాడు దేవుడ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ఆయన మనకు ముద్రవేసి, మన హృదయములలో మనకు ఆత్మ అను సంచకరువును అనుగ్రహించి య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ీయందు కనికరము3 కలిగినందున నేను మరల కొరింథునకు రాలేదు. నా ప్రాణముతోడు ఇందుకు దేవునిని సాక్షి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ెట్ట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మీ విశ్వాసము మీద మేము ప్రభువులమని యీలాగు చెప్పుటలేదు గాని మీ ఆనందమునకు సహకారులమై యున్నా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శ్వా సముచేతనే మీరు నిలుకడగా ఉ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కనికరము చూపు తండ్రి, సమస్తమైన ఆదరణను అనుగ్ర హించు దేవుడు, మన ప్రభువైన యేసుక్రీస్తుతండ్రియునై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వుడు స్తుతింపబడునుగా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దేవుడు మమ్మును ఏ ఆదరణతో ఆదరించుచున్నాడో, ఆ ఆదరణతో ఎట్టి శ్రమలలో ఉన్నవారినైనను ఆదరించుట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క్తిగలవార మగునట్లు, ఆయన మాశ్రమ అంతటిలో మమ్మును ఆదరించు 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క్రీస్తుయొక్క శ్రమలు మాయందేలాగు విస్తరించుచున్నవో, ఆలాగే క్రీస్తుద్వారా ఆదరణయు మ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కొరింథీయులకు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2026-08-03T21:09:07Z</dcterms:created>
  <dcterms:modified xsi:type="dcterms:W3CDTF">2026-08-03T21:09:07Z</dcterms:modified>
  <dc:title>2 కొరింథీయులకు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