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மேட்ட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 விரித்தவ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 உன்னை இரட்ச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ுட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லோகத்தின் இன்பம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ஷணப்பொழு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நேசர்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புட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ை உன் நாளாக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ாயோ நாதனை நீ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தாமதம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சலோகை மீட்ட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் அழைக்கிறாரே (ஜீவனி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ச் சத்தம் கேள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ின்று கா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ன்னை அழைக்கிற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 இயேசுவண்ட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உண்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ிடா அவர் அன்ப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 நீ வந்திட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2026-07-31T14:46:26Z</dcterms:created>
  <dcterms:modified xsi:type="dcterms:W3CDTF">2026-07-31T14:46:26Z</dcterms:modified>
  <dc:title>துதிப் பாடல்கள் : 598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