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பின் ஆபிராம் புறப்பட்டு, தெற்கே பிரயாணம்பண்ணிக்கொண்டு 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உன்னிமித்தம் எனக்கு நன்மை உண்டாகும்படிக்கும், உன்னாலே என் உயிர் பிழைக்கும்படிக்கும், நீ உன்னை என் சகோதரி என்று சொல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உன்னிமித்தம் எனக்கு நன்மை உண்டாகும்படிக்கும், உன்னாலே என் உயிர் பிழைக்கும்படிக்கும், நீ உன்னை என் சகோதரி என்று சொல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ாம் எகிப்திலே வந்தபோது, எகிப்தியர் அந்த ஸ்திரீயை மிகுந்த அழகுள்ளவளென்று க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ாம் எகிப்திலே வந்தபோது, எகிப்தியர் அந்த ஸ்திரீயை மிகுந்த அழகுள்ளவளென்று க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ாமுடைய மனைவியாகிய சாராயின் நிமித்தம் கர்த்தர் பார்வோனையும், அவன் வீட்டாரையும் மகா வாதைகளால் வாதி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பார்வோன் ஆபிராமை அழைத்து: நீ எனக்கு ஏன் இப்படிச் செய்தாய்? இவள் உன் மனைவி என்று நீ எனக்கு அறிவியாமற் போனதென்ன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பார்வோன் ஆபிராமை அழைத்து: நீ எனக்கு ஏன் இப்படிச் செய்தாய்? இவள் உன் மனைவி என்று நீ எனக்கு அறிவியாமற் போனதென்ன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bram took Sarai his wife, and Lot his brother's son, and all their substance that they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ed, and the souls that they had got in Haran; and they went forth to go into the l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naan; and into the land of Canaan they c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Abram passed through the land unto the place of Sichem, unto the plain of Moreh.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naanite was then in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LORD appeared unto Abram, and said, Unto your seed will I give this land: and there buil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an altar unto the LORD, who appeared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removed from thence unto a mountain on the east of Bethel, and pitched his tent, hav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hel on the west, and Hai on the east: and there he built an altar unto the LORD, and called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nam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 LORD had said unto Abram, Get you out of your country, and from your kindred, and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Abram journeyed, going on still toward the s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re was a famine in the land: and Abram went down into Egypt to sojourn there;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mine was grievous in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, when he was come near to enter into Egypt, that he said unto Sarai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fe, Behold now, I know that you are a fair woman to look up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refore it shall come to pass, when the Egyptians shall see you, that they shall say, This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wife: and they will kill me, but they will save you a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Say, I pray you, you are my sister: that it may be well with me for your sake; and my soul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ve because of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t came to pass, that, when Abram was come into Egypt, the Egyptians beheld the woman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father's house, unto a land that I will show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was very fai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princes also of Pharaoh saw her, and commended her before Pharaoh: and the woman was tak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Pharaoh'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pleaded Abram well for her sake: and he had sheep, and oxen, and he asses, and ma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ants, and maidservants, and she asses, and came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LORD plagued Pharaoh and his house with great plagues because of Sarai Abram's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Pharaoh called Abram and said, What is this that you have done unto me? why did you not te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 that she was your wi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y said you, She is my sister? so I might have taken her to me to wife: now therefore beho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wife, take her, and go your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I will make of you a great nation, and I will bless you, and make your name great; and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Pharaoh commanded his men concerning him: and they sent him away, and his wife, and all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a bless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 will bless them that bless you, and curse him that curses you: and in you shall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milies of the earth be bles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So Abram departed, as the LORD had spoken unto him; and Lot went with him: and Abram was seven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ive years old when he departed out of Har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2026-09-05T21:49:39Z</dcterms:created>
  <dcterms:modified xsi:type="dcterms:W3CDTF">2026-09-05T21:49:39Z</dcterms:modified>
  <dc:title>Genesis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