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உம்மை துதிக்கன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ும் சென்று உங்க அன்பை சொல்ல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யின் அபிஷேகத்தால் என்னை நிறைத்திடுமே –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துதிக்கனுமே உம்மை பாடன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போற்றனுமே இயேச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-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ுள்ள நாளெல்;லாம் உம்மை போற்ற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யால் கிருபையால் என்னை நிரப்பிடுமே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உம்மை துதிக்கன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போல இரட்சகர் வேறே இ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ின் பிரகாசத்தால் என்னை மூடிடுமே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2026-07-31T14:57:33Z</dcterms:created>
  <dcterms:modified xsi:type="dcterms:W3CDTF">2026-07-31T14:57:33Z</dcterms:modified>
  <dc:title>துதிப் பாடல்கள் : 699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