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தினம் உலகில் நீ செய் பலவ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னை பொறுத்தருளும், மேல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, நோய், துன்பம் மாற்றி, அன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தரும் தலைசெய் துயிர்த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றுனக் கிரங்கி உரிமை பாராட்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கிருபையினால் முடிசூ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மிகுந்தேற தோத்திரி தி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ே, உள்ளமே, என் மனம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, என் முழு உள்ளமே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தொழுதேத்து, இந்நாள்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வைத்தாதரித்த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த் தொழுதேத்த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டும் வானோர், ப+தலத்து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ற்றுதற்கரிய தன்மைய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 தலைமுறை தாங்கும் விநோ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ுன் தோன்றி ஒழிய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2026-09-08T10:59:21Z</dcterms:created>
  <dcterms:modified xsi:type="dcterms:W3CDTF">2026-09-08T10:59:21Z</dcterms:modified>
  <dc:title>துதிப் பாடல்கள் : 237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